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31B7-33BA-4C3D-87BE-6304A57BE7CB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39C9-214A-4E84-A3FB-C6854491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31B7-33BA-4C3D-87BE-6304A57BE7CB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39C9-214A-4E84-A3FB-C6854491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4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31B7-33BA-4C3D-87BE-6304A57BE7CB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39C9-214A-4E84-A3FB-C6854491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1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31B7-33BA-4C3D-87BE-6304A57BE7CB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39C9-214A-4E84-A3FB-C6854491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31B7-33BA-4C3D-87BE-6304A57BE7CB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39C9-214A-4E84-A3FB-C6854491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31B7-33BA-4C3D-87BE-6304A57BE7CB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39C9-214A-4E84-A3FB-C6854491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6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31B7-33BA-4C3D-87BE-6304A57BE7CB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39C9-214A-4E84-A3FB-C6854491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4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31B7-33BA-4C3D-87BE-6304A57BE7CB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39C9-214A-4E84-A3FB-C6854491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5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31B7-33BA-4C3D-87BE-6304A57BE7CB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39C9-214A-4E84-A3FB-C6854491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5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31B7-33BA-4C3D-87BE-6304A57BE7CB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39C9-214A-4E84-A3FB-C6854491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31B7-33BA-4C3D-87BE-6304A57BE7CB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39C9-214A-4E84-A3FB-C6854491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531B7-33BA-4C3D-87BE-6304A57BE7CB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39C9-214A-4E84-A3FB-C6854491C9A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45759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6772" y="397740"/>
            <a:ext cx="6721045" cy="59614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Ильмира </a:t>
            </a:r>
            <a:r>
              <a:rPr lang="ru-RU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Тулебаевна</a:t>
            </a: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классов,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пед.стаж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13 лет, 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эксперт. 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школы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study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постоянно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приучать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усваивать знания и умения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в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готовом виде, можно и притупить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его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творческие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способности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«разучить»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думать».</a:t>
            </a:r>
            <a:b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(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А.Дистерверг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8358"/>
            <a:ext cx="5043055" cy="6113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592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8"/>
          <p:cNvSpPr>
            <a:spLocks noChangeArrowheads="1"/>
          </p:cNvSpPr>
          <p:nvPr/>
        </p:nvSpPr>
        <p:spPr bwMode="auto">
          <a:xfrm>
            <a:off x="6624638" y="3800476"/>
            <a:ext cx="3429000" cy="2543175"/>
          </a:xfrm>
          <a:prstGeom prst="foldedCorner">
            <a:avLst>
              <a:gd name="adj" fmla="val 23069"/>
            </a:avLst>
          </a:prstGeom>
          <a:solidFill>
            <a:srgbClr val="FF99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600" b="1">
              <a:solidFill>
                <a:srgbClr val="000000"/>
              </a:solidFill>
            </a:endParaRPr>
          </a:p>
          <a:p>
            <a:pPr algn="ctr"/>
            <a:endParaRPr lang="ru-RU" altLang="ru-RU" sz="1600" b="1">
              <a:solidFill>
                <a:srgbClr val="000000"/>
              </a:solidFill>
            </a:endParaRPr>
          </a:p>
          <a:p>
            <a:pPr algn="ctr"/>
            <a:endParaRPr lang="ru-RU" altLang="ru-RU" sz="2000" b="1">
              <a:solidFill>
                <a:srgbClr val="000000"/>
              </a:solidFill>
            </a:endParaRPr>
          </a:p>
          <a:p>
            <a:pPr algn="ctr"/>
            <a:r>
              <a:rPr lang="ru-RU" alt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9698" name="AutoShape 9"/>
          <p:cNvSpPr>
            <a:spLocks noChangeArrowheads="1"/>
          </p:cNvSpPr>
          <p:nvPr/>
        </p:nvSpPr>
        <p:spPr bwMode="auto">
          <a:xfrm>
            <a:off x="6600825" y="620713"/>
            <a:ext cx="3429000" cy="2667000"/>
          </a:xfrm>
          <a:prstGeom prst="foldedCorner">
            <a:avLst>
              <a:gd name="adj" fmla="val 23069"/>
            </a:avLst>
          </a:prstGeom>
          <a:solidFill>
            <a:srgbClr val="FFFF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9699" name="AutoShape 10"/>
          <p:cNvSpPr>
            <a:spLocks noChangeArrowheads="1"/>
          </p:cNvSpPr>
          <p:nvPr/>
        </p:nvSpPr>
        <p:spPr bwMode="auto">
          <a:xfrm>
            <a:off x="1919288" y="620713"/>
            <a:ext cx="3810000" cy="56388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 i="1">
              <a:solidFill>
                <a:srgbClr val="FF3300"/>
              </a:solidFill>
            </a:endParaRPr>
          </a:p>
          <a:p>
            <a:pPr algn="ctr"/>
            <a:endParaRPr lang="ru-RU" b="1" i="1">
              <a:solidFill>
                <a:srgbClr val="FF3300"/>
              </a:solidFill>
            </a:endParaRPr>
          </a:p>
          <a:p>
            <a:pPr algn="ctr"/>
            <a:endParaRPr lang="ru-RU" b="1" i="1">
              <a:solidFill>
                <a:srgbClr val="FF3300"/>
              </a:solidFill>
            </a:endParaRPr>
          </a:p>
          <a:p>
            <a:pPr algn="ctr"/>
            <a:endParaRPr lang="ru-RU" b="1" i="1">
              <a:solidFill>
                <a:srgbClr val="FF3300"/>
              </a:solidFill>
            </a:endParaRPr>
          </a:p>
          <a:p>
            <a:pPr algn="ctr"/>
            <a:r>
              <a:rPr lang="ru-RU" b="1" i="1">
                <a:solidFill>
                  <a:srgbClr val="FF3300"/>
                </a:solidFill>
              </a:rPr>
              <a:t>Миссия современных школ </a:t>
            </a:r>
          </a:p>
          <a:p>
            <a:pPr algn="ctr"/>
            <a:r>
              <a:rPr lang="ru-RU" b="1" i="1">
                <a:solidFill>
                  <a:srgbClr val="FF3300"/>
                </a:solidFill>
              </a:rPr>
              <a:t>формировать </a:t>
            </a:r>
          </a:p>
          <a:p>
            <a:pPr algn="ctr"/>
            <a:r>
              <a:rPr lang="ru-RU" b="1" i="1">
                <a:solidFill>
                  <a:srgbClr val="FF3300"/>
                </a:solidFill>
              </a:rPr>
              <a:t>интеллектуальный </a:t>
            </a:r>
          </a:p>
          <a:p>
            <a:pPr algn="ctr"/>
            <a:r>
              <a:rPr lang="ru-RU" b="1" i="1">
                <a:solidFill>
                  <a:srgbClr val="FF3300"/>
                </a:solidFill>
              </a:rPr>
              <a:t>потенциал Казахстана</a:t>
            </a:r>
            <a:r>
              <a:rPr lang="ru-RU" b="1">
                <a:solidFill>
                  <a:srgbClr val="FF3300"/>
                </a:solidFill>
              </a:rPr>
              <a:t>.</a:t>
            </a:r>
            <a:r>
              <a:rPr lang="ru-RU" b="1">
                <a:solidFill>
                  <a:schemeClr val="hlink"/>
                </a:solidFill>
              </a:rPr>
              <a:t> </a:t>
            </a:r>
            <a:br>
              <a:rPr lang="ru-RU" b="1">
                <a:solidFill>
                  <a:schemeClr val="hlink"/>
                </a:solidFill>
              </a:rPr>
            </a:br>
            <a:endParaRPr lang="ru-RU" b="1">
              <a:solidFill>
                <a:schemeClr val="hlink"/>
              </a:solidFill>
            </a:endParaRPr>
          </a:p>
          <a:p>
            <a:pPr algn="ctr"/>
            <a:r>
              <a:rPr lang="ru-RU" b="1">
                <a:solidFill>
                  <a:schemeClr val="hlink"/>
                </a:solidFill>
              </a:rPr>
              <a:t>  В нашей школе есть </a:t>
            </a:r>
          </a:p>
          <a:p>
            <a:pPr algn="ctr"/>
            <a:r>
              <a:rPr lang="ru-RU" b="1">
                <a:solidFill>
                  <a:schemeClr val="hlink"/>
                </a:solidFill>
              </a:rPr>
              <a:t>своя миссия, </a:t>
            </a:r>
          </a:p>
          <a:p>
            <a:pPr algn="ctr"/>
            <a:r>
              <a:rPr lang="ru-RU" b="1">
                <a:solidFill>
                  <a:schemeClr val="hlink"/>
                </a:solidFill>
              </a:rPr>
              <a:t>цель которой, является</a:t>
            </a:r>
          </a:p>
          <a:p>
            <a:pPr algn="ctr"/>
            <a:r>
              <a:rPr lang="ru-RU" b="1">
                <a:solidFill>
                  <a:schemeClr val="hlink"/>
                </a:solidFill>
              </a:rPr>
              <a:t> повышение </a:t>
            </a:r>
          </a:p>
          <a:p>
            <a:pPr algn="ctr"/>
            <a:r>
              <a:rPr lang="ru-RU" b="1">
                <a:solidFill>
                  <a:schemeClr val="hlink"/>
                </a:solidFill>
              </a:rPr>
              <a:t>качества образования. </a:t>
            </a:r>
            <a:br>
              <a:rPr lang="ru-RU" b="1">
                <a:solidFill>
                  <a:schemeClr val="hlink"/>
                </a:solidFill>
              </a:rPr>
            </a:br>
            <a:endParaRPr lang="ru-RU" b="1">
              <a:solidFill>
                <a:schemeClr val="hlink"/>
              </a:solidFill>
            </a:endParaRPr>
          </a:p>
          <a:p>
            <a:pPr algn="ctr"/>
            <a:r>
              <a:rPr lang="ru-RU" b="1"/>
              <a:t>Поставленные задачи</a:t>
            </a:r>
            <a:r>
              <a:rPr lang="ru-RU" b="1" i="1"/>
              <a:t>: </a:t>
            </a:r>
          </a:p>
          <a:p>
            <a:pPr algn="ctr"/>
            <a:r>
              <a:rPr lang="ru-RU" b="1"/>
              <a:t>способствовать развитию </a:t>
            </a:r>
          </a:p>
          <a:p>
            <a:pPr algn="ctr"/>
            <a:r>
              <a:rPr lang="ru-RU" b="1"/>
              <a:t>высоконравственной, </a:t>
            </a:r>
          </a:p>
          <a:p>
            <a:pPr algn="ctr"/>
            <a:r>
              <a:rPr lang="ru-RU" b="1"/>
              <a:t>интеллектуальной </a:t>
            </a:r>
          </a:p>
          <a:p>
            <a:pPr algn="ctr"/>
            <a:r>
              <a:rPr lang="ru-RU" b="1"/>
              <a:t>и успешной личности, </a:t>
            </a:r>
          </a:p>
          <a:p>
            <a:pPr algn="ctr"/>
            <a:r>
              <a:rPr lang="ru-RU" b="1"/>
              <a:t>готовой к обучению </a:t>
            </a:r>
          </a:p>
          <a:p>
            <a:pPr algn="ctr"/>
            <a:r>
              <a:rPr lang="ru-RU" b="1"/>
              <a:t>на протяжении всей жизни.</a:t>
            </a:r>
            <a:endParaRPr lang="ru-RU" altLang="ru-RU" b="1"/>
          </a:p>
        </p:txBody>
      </p:sp>
      <p:pic>
        <p:nvPicPr>
          <p:cNvPr id="29700" name="Picture 5" descr="MC90043258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048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MC90043258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9588" y="34194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64254" flipV="1">
            <a:off x="9809163" y="60721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5" descr="MC90043258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8300" y="32226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1" descr="IMG-20191130-WA0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0825" y="981076"/>
            <a:ext cx="34559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2" descr="IMG-20191205-WA00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0825" y="4076701"/>
            <a:ext cx="34559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19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Рисунок 17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18655" y="274638"/>
            <a:ext cx="6137564" cy="6389398"/>
          </a:xfrm>
          <a:prstGeom prst="round2DiagRect">
            <a:avLst>
              <a:gd name="adj1" fmla="val 16667"/>
              <a:gd name="adj2" fmla="val 910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DFC4CB-74D1-4FC7-8CB7-52F173402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4" y="274638"/>
            <a:ext cx="5195454" cy="6389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7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8152D-C891-4423-8CEE-846B94504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2" r="2" b="27571"/>
          <a:stretch/>
        </p:blipFill>
        <p:spPr>
          <a:xfrm>
            <a:off x="5032139" y="32262"/>
            <a:ext cx="7145780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D4A9E03-9764-46F8-AB09-3A1902F39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2544"/>
          <a:stretch/>
        </p:blipFill>
        <p:spPr>
          <a:xfrm>
            <a:off x="5043507" y="3452813"/>
            <a:ext cx="7148493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9F0509A-5C88-431C-BCA6-A2567F954B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27" r="9877" b="-1"/>
          <a:stretch/>
        </p:blipFill>
        <p:spPr>
          <a:xfrm>
            <a:off x="20" y="9"/>
            <a:ext cx="5333980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01DE00-F648-43FE-884E-76D9C41800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8" r="3265" b="-3"/>
          <a:stretch/>
        </p:blipFill>
        <p:spPr>
          <a:xfrm>
            <a:off x="20" y="3131127"/>
            <a:ext cx="5140016" cy="38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62</TotalTime>
  <Words>10</Words>
  <Application>Microsoft Office PowerPoint</Application>
  <PresentationFormat>Широкоэкранный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La mente</vt:lpstr>
      <vt:lpstr>      Морозова Ильмира Тулебаевна  учитель начальных классов, пед.стаж – 13 лет,  педагог – эксперт.  Тренер школы Lesson study                                  «Если человека постоянно                                            приучать усваивать знания и умения                                               в готовом виде, можно и притупить                                                             его природные творческие                                                   способности – «разучить» думать».                                                                                 (А.Дистерверг)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2021-12-30T16:38:50Z</dcterms:created>
  <dcterms:modified xsi:type="dcterms:W3CDTF">2021-12-30T17:40:56Z</dcterms:modified>
</cp:coreProperties>
</file>