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B17D-90D8-4FA7-B5B6-5FA34916EDD4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EAF-EB37-41CA-BCB1-B54028AE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3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B17D-90D8-4FA7-B5B6-5FA34916EDD4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EAF-EB37-41CA-BCB1-B54028AE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B17D-90D8-4FA7-B5B6-5FA34916EDD4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EAF-EB37-41CA-BCB1-B54028AE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3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B17D-90D8-4FA7-B5B6-5FA34916EDD4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EAF-EB37-41CA-BCB1-B54028AE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9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B17D-90D8-4FA7-B5B6-5FA34916EDD4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EAF-EB37-41CA-BCB1-B54028AE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0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B17D-90D8-4FA7-B5B6-5FA34916EDD4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EAF-EB37-41CA-BCB1-B54028AE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5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B17D-90D8-4FA7-B5B6-5FA34916EDD4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EAF-EB37-41CA-BCB1-B54028AE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4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B17D-90D8-4FA7-B5B6-5FA34916EDD4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EAF-EB37-41CA-BCB1-B54028AE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2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B17D-90D8-4FA7-B5B6-5FA34916EDD4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EAF-EB37-41CA-BCB1-B54028AE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2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B17D-90D8-4FA7-B5B6-5FA34916EDD4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EAF-EB37-41CA-BCB1-B54028AE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B17D-90D8-4FA7-B5B6-5FA34916EDD4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FEAF-EB37-41CA-BCB1-B54028AE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5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9B17D-90D8-4FA7-B5B6-5FA34916EDD4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3FEAF-EB37-41CA-BCB1-B54028AE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4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9" r="3024"/>
          <a:stretch/>
        </p:blipFill>
        <p:spPr>
          <a:xfrm>
            <a:off x="302080" y="146958"/>
            <a:ext cx="3706586" cy="44821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310747" y="460312"/>
            <a:ext cx="77636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Тренова Жанат </a:t>
            </a:r>
            <a:r>
              <a:rPr lang="kk-KZ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Амыртаевна</a:t>
            </a:r>
          </a:p>
          <a:p>
            <a:endParaRPr lang="kk-KZ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астауыш сынып мұғалімі,</a:t>
            </a:r>
          </a:p>
          <a:p>
            <a:r>
              <a:rPr lang="kk-KZ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ңбек өтілі-35 жыл,</a:t>
            </a:r>
          </a:p>
          <a:p>
            <a:r>
              <a:rPr lang="kk-KZ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едагог-зерттеуші,</a:t>
            </a:r>
          </a:p>
          <a:p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«Тәжірибедегі рефлексия»курсының мектеп тренері.</a:t>
            </a:r>
          </a:p>
          <a:p>
            <a:endParaRPr lang="kk-KZ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13664" y="43389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24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Ғылымы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мен </a:t>
            </a:r>
            <a:r>
              <a:rPr lang="ru-RU" sz="24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білімін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дамытқан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ел</a:t>
            </a:r>
          </a:p>
          <a:p>
            <a:r>
              <a:rPr lang="ru-RU" sz="24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ғана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өркениет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көшіне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ілесе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алады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.»</a:t>
            </a:r>
          </a:p>
          <a:p>
            <a:r>
              <a:rPr lang="ru-RU" sz="2400" b="1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Н.Ә.Назарбаев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9" y="1384955"/>
            <a:ext cx="2987728" cy="266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7" r="12040"/>
          <a:stretch/>
        </p:blipFill>
        <p:spPr>
          <a:xfrm>
            <a:off x="621502" y="4324947"/>
            <a:ext cx="2917022" cy="2354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C:\Users\админ\Desktop\коучингтер 2018\мінсіз мұғалім сурет\20170111_1324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8451" y="1400368"/>
            <a:ext cx="2901644" cy="265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70383" y="1400368"/>
            <a:ext cx="3058928" cy="27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23200" r="11867"/>
          <a:stretch/>
        </p:blipFill>
        <p:spPr>
          <a:xfrm>
            <a:off x="4651247" y="4324947"/>
            <a:ext cx="2978847" cy="23542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31" y="4356912"/>
            <a:ext cx="3078480" cy="235425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00151" y="141699"/>
            <a:ext cx="10184931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Бағдарламаның негізгі мақсаты </a:t>
            </a:r>
            <a:r>
              <a:rPr lang="ru-RU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мұғалімдерінің оқушылардың шығармашылық, зерттеушілік дағдыларын, логикалық және сын тұрғысынан ойлауын дамытатын технологиялар мен әдістемелерді  игеруі, оқыту үдерісін жоспарлау, оқушылардың оқу жетістіктерін жүйелі тиімді бағалау  дағдыларын жетілдіру.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594" t="26106" r="16089"/>
          <a:stretch>
            <a:fillRect/>
          </a:stretch>
        </p:blipFill>
        <p:spPr bwMode="auto">
          <a:xfrm>
            <a:off x="645505" y="4204962"/>
            <a:ext cx="2949081" cy="200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4677" y="4204962"/>
            <a:ext cx="2881645" cy="185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Презентация на тему: &amp;quot;Мұғалімдерге сабақтағы рефлексия жайлы, оның  классификациясы, әдістері жайлы мәліметтер алуға жағдай жасау. Оқушылардың  көңіл – күйіне, сабақтағы іс -&amp;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3" y="457200"/>
            <a:ext cx="3915228" cy="25200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5977" y="753214"/>
            <a:ext cx="3096294" cy="192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72" y="560613"/>
            <a:ext cx="3502477" cy="2416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091" y="3457263"/>
            <a:ext cx="3216729" cy="321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9" y="4488316"/>
            <a:ext cx="2971800" cy="21410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58" y="4488317"/>
            <a:ext cx="2985407" cy="2239055"/>
          </a:xfrm>
          <a:prstGeom prst="rect">
            <a:avLst/>
          </a:prstGeom>
        </p:spPr>
      </p:pic>
      <p:sp>
        <p:nvSpPr>
          <p:cNvPr id="9" name="AutoShape 2" descr="blob:https://web.whatsapp.com/4b18536f-aacb-4c09-8706-0bb48fa113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92" y="4488316"/>
            <a:ext cx="3290207" cy="236968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t="19355"/>
          <a:stretch>
            <a:fillRect/>
          </a:stretch>
        </p:blipFill>
        <p:spPr bwMode="auto">
          <a:xfrm>
            <a:off x="3543300" y="2370323"/>
            <a:ext cx="2857500" cy="197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http://bilim-all.kz/uploads/images/2016/02/13/original/c7808eb2aeab7a8819d6f09c2063337a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60" y="247836"/>
            <a:ext cx="3484790" cy="222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42" y="2081893"/>
            <a:ext cx="3139877" cy="2185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8" y="247836"/>
            <a:ext cx="3301092" cy="24703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42595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74</Words>
  <Application>Microsoft Office PowerPoint</Application>
  <PresentationFormat>Широкоэкранный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zhanat_6767@mail.com</dc:creator>
  <cp:lastModifiedBy>zhanat_6767@mail.com</cp:lastModifiedBy>
  <cp:revision>12</cp:revision>
  <dcterms:created xsi:type="dcterms:W3CDTF">2021-12-30T17:36:15Z</dcterms:created>
  <dcterms:modified xsi:type="dcterms:W3CDTF">2021-12-30T19:52:42Z</dcterms:modified>
</cp:coreProperties>
</file>