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120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hegalieva.m@outlook.com" userId="c0cfe75bad57a2a3" providerId="LiveId" clId="{E33981F7-B56C-47C8-88C9-6F86A49AC1E8}"/>
    <pc:docChg chg="undo custSel modSld">
      <pc:chgData name="kenzhegalieva.m@outlook.com" userId="c0cfe75bad57a2a3" providerId="LiveId" clId="{E33981F7-B56C-47C8-88C9-6F86A49AC1E8}" dt="2022-01-04T12:08:30.865" v="361" actId="20577"/>
      <pc:docMkLst>
        <pc:docMk/>
      </pc:docMkLst>
      <pc:sldChg chg="addSp modSp mod">
        <pc:chgData name="kenzhegalieva.m@outlook.com" userId="c0cfe75bad57a2a3" providerId="LiveId" clId="{E33981F7-B56C-47C8-88C9-6F86A49AC1E8}" dt="2022-01-04T10:19:46.562" v="3" actId="1076"/>
        <pc:sldMkLst>
          <pc:docMk/>
          <pc:sldMk cId="1800407711" sldId="256"/>
        </pc:sldMkLst>
        <pc:picChg chg="add mod">
          <ac:chgData name="kenzhegalieva.m@outlook.com" userId="c0cfe75bad57a2a3" providerId="LiveId" clId="{E33981F7-B56C-47C8-88C9-6F86A49AC1E8}" dt="2022-01-04T10:19:46.562" v="3" actId="1076"/>
          <ac:picMkLst>
            <pc:docMk/>
            <pc:sldMk cId="1800407711" sldId="256"/>
            <ac:picMk id="3" creationId="{CB149533-709D-4285-ACB2-0660B8E78C03}"/>
          </ac:picMkLst>
        </pc:picChg>
      </pc:sldChg>
      <pc:sldChg chg="modSp mod">
        <pc:chgData name="kenzhegalieva.m@outlook.com" userId="c0cfe75bad57a2a3" providerId="LiveId" clId="{E33981F7-B56C-47C8-88C9-6F86A49AC1E8}" dt="2022-01-04T12:08:30.865" v="361" actId="20577"/>
        <pc:sldMkLst>
          <pc:docMk/>
          <pc:sldMk cId="3527755388" sldId="258"/>
        </pc:sldMkLst>
        <pc:graphicFrameChg chg="mod modGraphic">
          <ac:chgData name="kenzhegalieva.m@outlook.com" userId="c0cfe75bad57a2a3" providerId="LiveId" clId="{E33981F7-B56C-47C8-88C9-6F86A49AC1E8}" dt="2022-01-04T12:08:30.865" v="361" actId="20577"/>
          <ac:graphicFrameMkLst>
            <pc:docMk/>
            <pc:sldMk cId="3527755388" sldId="258"/>
            <ac:graphicFrameMk id="8" creationId="{F842C126-50B8-430F-B2D2-B0E7651DD9B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C4818-0333-4B52-BB99-14F60C83D316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36959-003F-4ED2-94D2-1B96831B41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519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6959-003F-4ED2-94D2-1B96831B41C9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458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C9CE15-D2D6-4C63-A290-65EB0E2BF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4BB937-A3FD-42EB-A7BF-6B945DE82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2D6FA1-255D-4DFC-AF6A-A44CCB9F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06276-7693-486B-A3FD-830CC5CA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5F9D09-5964-44AF-BA6B-CCC51973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4498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7602F-7968-45F7-BA69-69E01CF2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E5B447-E53D-4E05-83C3-8CB070DC8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BA5B43-D8BA-4DF5-9846-3F713BD4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CFE66-0AF8-45C7-9674-37F0EEC2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2D34FE-63FA-4FA4-88CF-BA4C6D6A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2687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5AE666C-6EFF-4532-8438-2D609DE00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87AE53-91F3-4985-AA95-77FAD3B93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242DAD-7BCE-435B-99C9-1334120C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97C9D1-EAC6-40C9-8895-E7212504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9D197-45A4-46A7-9746-2847C407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2441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F3E10-46A4-4FD7-9A98-E141D314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C0E08B-47A4-4F45-A13C-89699A78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41A49E-4350-4A44-B2B2-39B84B85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04CAA9-B10A-4C54-A383-DDDBF668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032A15-5CE3-4A16-A8F3-019AF0E8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622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40F4E-D81B-4BBA-9497-5B61107D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09125B-8FE7-4765-93DF-A7C9DD7FF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B90828-58B6-4A6A-AF5B-B7EB5590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277E6A-35C0-4013-A8E7-934095A9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C3D3F2-6051-4690-B28A-F871FE1C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4057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092650-8D27-4924-9D5D-2F3394F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F445F1-15B8-4B69-BE3F-4CA480474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CE08A3-6570-476C-99FB-85D93829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F83123-3E04-4AA9-9C9E-F2AD02E2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628788-2224-4D14-9580-B5698C76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E1B0E4-EA67-41EC-A5BD-A9D897BC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88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CAC27-8CCF-4728-92A7-3EBFC2C0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209985-6093-4A7A-870F-D4177A06F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D2DE2C-CC03-4F44-92AC-F02242156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03DDE6-3F9E-4743-9F23-4B056102A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F0E4BA4-9588-439D-82F6-04A81676B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C910D2-AB0C-4308-8475-9B55CEC9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B6E1E7-D886-46DF-82FE-88ACE8ED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2A8191-E341-45C3-AFE8-5E61493B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433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C64D7-CC2D-4203-BAF0-08156CDB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B5222A8-FDA0-4DC3-BF9A-42AF35EF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48B7016-0D2E-43D1-8A07-D92EA869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9ED085-1509-4DB4-AA5F-E4E19E7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4054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BE83DB-DEAE-4125-B405-AAB998D7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F1F33-7FC9-485C-B9A7-E44F9CA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FA7F16-37EA-4DC0-AC16-4FA5B2DB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8399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57BFB-7E31-4D65-98C1-21B2A565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762CF7-D8CF-4A07-9400-E481B2F4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08CEAB-59FB-4638-91DB-F1660BCCC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9BD2B4-4683-48B7-8944-398F2ADF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FE4AF6-A983-4676-B5E7-6928838D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4E4CC-F4BA-4290-985A-45A47521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1034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075EA-11BA-45EC-9AB5-D735BFB2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E13ACF-9DDA-489D-87FB-EFB8FB368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93BF6C-70EF-494C-A817-684747D83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DA5298-7BBE-4080-9709-25D47E2A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6A6706-B3B6-45C3-A484-5DB2045D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75FE06-2683-414A-976A-3D95BE4C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4552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ADFEDE-E16F-4F83-9551-C5D6C750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088E79-21CC-4A12-832B-5B204F0B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7506DC-C65D-479D-AB04-9983C1B94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B88F-C782-407A-9459-693728078398}" type="datetimeFigureOut">
              <a:rPr lang="x-none" smtClean="0"/>
              <a:pPr/>
              <a:t>05.01.2022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098863-A317-49C9-AA1B-743E11FA6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C1E98A-613C-4B95-AA6B-0E32E8782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77F4-F9F6-4CD9-91DD-9F7BD60D2A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33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DD0B29-EB28-47BD-8A71-263076311D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0712" y="458782"/>
            <a:ext cx="1807847" cy="1862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F4804-8F97-492B-9457-80EEFD032A77}"/>
              </a:ext>
            </a:extLst>
          </p:cNvPr>
          <p:cNvSpPr txBox="1"/>
          <p:nvPr/>
        </p:nvSpPr>
        <p:spPr>
          <a:xfrm>
            <a:off x="167639" y="534128"/>
            <a:ext cx="864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 учителей истории и самопознания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Хромтауской средней школы №4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9B1278-5742-476F-9823-2AD152F2E6D9}"/>
              </a:ext>
            </a:extLst>
          </p:cNvPr>
          <p:cNvSpPr txBox="1"/>
          <p:nvPr/>
        </p:nvSpPr>
        <p:spPr>
          <a:xfrm>
            <a:off x="4488179" y="2528561"/>
            <a:ext cx="7307580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проблема школы: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Всестороннее  развитие педагога в условиях обновления       содержания образования для повышения качества знаний учащихся</a:t>
            </a:r>
            <a:endParaRPr lang="x-none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2120AF-FDA5-4AC9-AAD5-87C359CDDF1E}"/>
              </a:ext>
            </a:extLst>
          </p:cNvPr>
          <p:cNvSpPr txBox="1"/>
          <p:nvPr/>
        </p:nvSpPr>
        <p:spPr>
          <a:xfrm>
            <a:off x="4488179" y="4065496"/>
            <a:ext cx="7924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проблема методического объединения истории и самопознания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педагогического мастерства учителей путем практического применения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современных технологий </a:t>
            </a:r>
            <a:r>
              <a:rPr lang="kk-K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обеспечивающее качество образования и компетентностный подход на уроках истории и самопознания</a:t>
            </a:r>
            <a:endParaRPr lang="x-none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D31513-20A4-4731-8DBB-342242C32C96}"/>
              </a:ext>
            </a:extLst>
          </p:cNvPr>
          <p:cNvSpPr txBox="1"/>
          <p:nvPr/>
        </p:nvSpPr>
        <p:spPr>
          <a:xfrm>
            <a:off x="65665" y="5275939"/>
            <a:ext cx="4201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Бердалина Мариямгул Нурлыбековна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методического 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истории и самопознания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149533-709D-4285-ACB2-0660B8E78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921" y="2007374"/>
            <a:ext cx="2359021" cy="31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40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1EAF64-8199-449B-9ACC-602CE6677059}"/>
              </a:ext>
            </a:extLst>
          </p:cNvPr>
          <p:cNvSpPr txBox="1"/>
          <p:nvPr/>
        </p:nvSpPr>
        <p:spPr>
          <a:xfrm>
            <a:off x="1067123" y="121920"/>
            <a:ext cx="1005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состав методического объединения учителей истории и самопознания</a:t>
            </a:r>
            <a:endParaRPr lang="x-none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F842C126-50B8-430F-B2D2-B0E7651DD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142081"/>
              </p:ext>
            </p:extLst>
          </p:nvPr>
        </p:nvGraphicFramePr>
        <p:xfrm>
          <a:off x="518159" y="525900"/>
          <a:ext cx="11475720" cy="6295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970">
                  <a:extLst>
                    <a:ext uri="{9D8B030D-6E8A-4147-A177-3AD203B41FA5}">
                      <a16:colId xmlns:a16="http://schemas.microsoft.com/office/drawing/2014/main" xmlns="" val="263724954"/>
                    </a:ext>
                  </a:extLst>
                </a:gridCol>
                <a:gridCol w="3217353">
                  <a:extLst>
                    <a:ext uri="{9D8B030D-6E8A-4147-A177-3AD203B41FA5}">
                      <a16:colId xmlns:a16="http://schemas.microsoft.com/office/drawing/2014/main" xmlns="" val="1790926308"/>
                    </a:ext>
                  </a:extLst>
                </a:gridCol>
                <a:gridCol w="3214294">
                  <a:extLst>
                    <a:ext uri="{9D8B030D-6E8A-4147-A177-3AD203B41FA5}">
                      <a16:colId xmlns:a16="http://schemas.microsoft.com/office/drawing/2014/main" xmlns="" val="2444960256"/>
                    </a:ext>
                  </a:extLst>
                </a:gridCol>
                <a:gridCol w="1722933">
                  <a:extLst>
                    <a:ext uri="{9D8B030D-6E8A-4147-A177-3AD203B41FA5}">
                      <a16:colId xmlns:a16="http://schemas.microsoft.com/office/drawing/2014/main" xmlns="" val="3551370920"/>
                    </a:ext>
                  </a:extLst>
                </a:gridCol>
                <a:gridCol w="1423345">
                  <a:extLst>
                    <a:ext uri="{9D8B030D-6E8A-4147-A177-3AD203B41FA5}">
                      <a16:colId xmlns:a16="http://schemas.microsoft.com/office/drawing/2014/main" xmlns="" val="3468806919"/>
                    </a:ext>
                  </a:extLst>
                </a:gridCol>
                <a:gridCol w="1467825">
                  <a:extLst>
                    <a:ext uri="{9D8B030D-6E8A-4147-A177-3AD203B41FA5}">
                      <a16:colId xmlns:a16="http://schemas.microsoft.com/office/drawing/2014/main" xmlns="" val="455638740"/>
                    </a:ext>
                  </a:extLst>
                </a:gridCol>
              </a:tblGrid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учителя</a:t>
                      </a:r>
                      <a:endParaRPr lang="x-none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x-none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по диплому</a:t>
                      </a:r>
                      <a:endParaRPr lang="x-none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</a:t>
                      </a:r>
                      <a:endParaRPr lang="x-none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x-none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220915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Нугыманова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Мансия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Князбаевна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</a:p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АПИ им К. Жубанова 1992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история и право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лет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Педагог-исследователь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2252863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Тургумбаева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Акмарал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Маратовна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Высшее АГМУ им К. Жубанова 2004г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история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лет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-исследователь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2333028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Бердалина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Мариямгул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Нурлыбековна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</a:p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АГУ им К. Жубанова 1996г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история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лет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Педагог-исследователь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956720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ұржан Дулат Тәңірбергенұлы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</a:p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АГУ им К. Жубанова 2015г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7588443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 Төребек Асқарұлы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</a:p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АГУ им К. Жубанова 2021г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месяца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2576971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Әкімгереева Айкерім Әкімгерейқызы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</a:p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АГУ им К. Жубанова 2020г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Начклассы\самопоз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Самопознание-4 месяца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2610109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Туретаева Роза Кайруллаевна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Среднеспециальное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отделение СПО при Акт универ «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Дуние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классы\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самопоз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Самопознание-2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категория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1440926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Байшурина Сарбиназ Маратовна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Среднеспециальное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высший колледж им С.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Баишева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2019г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классы\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самопоз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Самопознание-1 год 6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1445914"/>
                  </a:ext>
                </a:extLst>
              </a:tr>
              <a:tr h="751837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Балмұқаш Ақерке Шыңғысовна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 национальный университет им Аль Фараби 2019г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Сциальная педагогика и самопознание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7723663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Камбарова Бакзат Базаргалиевна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</a:p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АГПИ им К. Жубанова 2013 г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самопознание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  <a:endParaRPr lang="x-none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903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775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08208C-4051-485C-935C-E630E394C6D5}"/>
              </a:ext>
            </a:extLst>
          </p:cNvPr>
          <p:cNvSpPr txBox="1"/>
          <p:nvPr/>
        </p:nvSpPr>
        <p:spPr>
          <a:xfrm>
            <a:off x="3308602" y="56715"/>
            <a:ext cx="5574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методического объединения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379CEF50-68B8-4C1F-BE4B-75AB695B7F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81B9B9-F02A-40C6-836D-6D81BEBE58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1474" y="610931"/>
            <a:ext cx="3628126" cy="300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19B0D4-4E39-45A8-833D-A0CCEFBE72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9800" y="3798433"/>
            <a:ext cx="4674421" cy="288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B4F8333-CE54-4B03-8128-633DFC3FD6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680" y="608015"/>
            <a:ext cx="3582070" cy="301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971DF44-81E8-4066-BFB9-3BDB5A8A3A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0456" y="608016"/>
            <a:ext cx="4022312" cy="3011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9AEE8B8-912B-4467-8D7C-C9F575115B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9179" y="3798433"/>
            <a:ext cx="4674421" cy="288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605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1CA586-FA97-4BD0-B7C4-DF0461E5E5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" y="3542804"/>
            <a:ext cx="3581400" cy="291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09B910-7351-4409-8838-7A3F479262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1960" y="569648"/>
            <a:ext cx="3581400" cy="2913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971BAF-8594-403B-916E-204AC79E0B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" y="488352"/>
            <a:ext cx="3581400" cy="2913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000314-EAE1-4127-8E1C-7A3E015BDD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4340" y="510043"/>
            <a:ext cx="3581400" cy="30327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1F380F2-0C9C-4EA3-A226-8BFF02F0E8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4340" y="3542803"/>
            <a:ext cx="3581400" cy="2913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1F72C9-8594-4E5B-98C2-EB06EFF0E8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1960" y="3542803"/>
            <a:ext cx="3474720" cy="3032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D3F4E7-8714-4855-A13D-B7BA20458E50}"/>
              </a:ext>
            </a:extLst>
          </p:cNvPr>
          <p:cNvSpPr txBox="1"/>
          <p:nvPr/>
        </p:nvSpPr>
        <p:spPr>
          <a:xfrm>
            <a:off x="2438414" y="-3116"/>
            <a:ext cx="719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с уроков и внеклассных мероприятий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77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270</Words>
  <Application>Microsoft Office PowerPoint</Application>
  <PresentationFormat>Произвольный</PresentationFormat>
  <Paragraphs>84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kenzhegalieva.m@outlook.com</dc:creator>
  <cp:lastModifiedBy>User</cp:lastModifiedBy>
  <cp:revision>7</cp:revision>
  <dcterms:created xsi:type="dcterms:W3CDTF">2022-01-04T06:01:22Z</dcterms:created>
  <dcterms:modified xsi:type="dcterms:W3CDTF">2022-01-05T05:52:31Z</dcterms:modified>
</cp:coreProperties>
</file>