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58200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учителей русского языка и литературы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8" name="Picture 4" descr="https://i.mycdn.me/i?r=AyH4iRPQ2q0otWIFepML2LxR18YPHpFJnXMAgjDT9XwKTg&amp;dpr=2&amp;fn=legacy_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910545"/>
            <a:ext cx="3537923" cy="24842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392384"/>
              </p:ext>
            </p:extLst>
          </p:nvPr>
        </p:nvGraphicFramePr>
        <p:xfrm>
          <a:off x="4572000" y="908720"/>
          <a:ext cx="4464496" cy="568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848"/>
                <a:gridCol w="2463237"/>
                <a:gridCol w="1622411"/>
              </a:tblGrid>
              <a:tr h="619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№/П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 имя отчество учителя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Муканова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А.Ж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Учитель-исследователь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Иванцова О.И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Учитель-исследователь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Нурмагамбетова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Учитель-эксперт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Искендирова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Учитель-эксперт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Имашева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Вторая категория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Айтжанова Н.Р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Ермуханова А.Ж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Учитель-исследователь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4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Байжанова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Г.М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категории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https://i.mycdn.me/i?r=AyH4iRPQ2q0otWIFepML2LxRIOE0L2nFlIViVsXOtIzXLA&amp;dpr=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58" y="3849060"/>
            <a:ext cx="3465917" cy="26443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1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проблема: «Профессиональная </a:t>
            </a:r>
            <a:r>
              <a:rPr lang="ru-RU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учителей русского языка и литературы как основной фактор повышения качества образовательного процесса</a:t>
            </a:r>
            <a:r>
              <a:rPr lang="ru-RU" sz="2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D:\Users\Иванцовы\AppData\Local\Microsoft\Windows\INetCache\Content.Word\IMG-20200513-WA018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72816"/>
            <a:ext cx="4032449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5" descr="C:\Users\Lenovo ideapad 100\Desktop\Мои документы\Кембридж 2016 г\фото кембридж\Camera\20161004_1053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869160"/>
            <a:ext cx="2262118" cy="18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533951"/>
              </p:ext>
            </p:extLst>
          </p:nvPr>
        </p:nvGraphicFramePr>
        <p:xfrm>
          <a:off x="4932040" y="1844825"/>
          <a:ext cx="4032448" cy="43502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98335"/>
                <a:gridCol w="2534113"/>
              </a:tblGrid>
              <a:tr h="580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Ф.И.О.учителя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инновационной технологии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Айтжанова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Н.Р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технологии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Ермуханова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Э.Ж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Здоровьесберегающие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технологии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Иванцова О.И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Развитие критического мышления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Имашева Н.А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Игровые технологии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Искендирова А.И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</a:t>
                      </a: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разноуровневого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обучения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Муканова А.Ж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 проектов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Нурмагамбетова В.У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Технология опорных конспектов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3" descr="D:\Users\Иванцовы\Documents\фото с телефога\IMG-20161107-WA00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27780"/>
            <a:ext cx="1440160" cy="14829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15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104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Презентация PowerPoint</vt:lpstr>
      <vt:lpstr>Методическая проблема: «Профессиональная компетентность учителей русского языка и литературы как основной фактор повышения качества образовательного процесса»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Иванцовы</dc:creator>
  <cp:lastModifiedBy>Иванцова</cp:lastModifiedBy>
  <cp:revision>26</cp:revision>
  <dcterms:created xsi:type="dcterms:W3CDTF">2021-05-31T12:45:10Z</dcterms:created>
  <dcterms:modified xsi:type="dcterms:W3CDTF">2022-01-04T02:26:32Z</dcterms:modified>
</cp:coreProperties>
</file>