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2" r:id="rId5"/>
  </p:sldIdLst>
  <p:sldSz cx="6858000" cy="9144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11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F8609-95A7-43F8-99F7-38766835390D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297CB-AB8B-407C-8B07-6958C1A00F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Dell\Desktop\26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Прямоугольник 4"/>
          <p:cNvSpPr/>
          <p:nvPr/>
        </p:nvSpPr>
        <p:spPr>
          <a:xfrm>
            <a:off x="2132856" y="7236296"/>
            <a:ext cx="4725144" cy="190770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rgbClr val="00B050"/>
              </a:solidFill>
            </a:endParaRPr>
          </a:p>
          <a:p>
            <a:pPr algn="ctr"/>
            <a:endParaRPr lang="kk-KZ" b="1" dirty="0" smtClean="0">
              <a:solidFill>
                <a:srgbClr val="00B050"/>
              </a:solidFill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</a:rPr>
              <a:t>Телефон доверия</a:t>
            </a:r>
          </a:p>
          <a:p>
            <a:pPr algn="ctr"/>
            <a:r>
              <a:rPr lang="kk-KZ" i="1" dirty="0" smtClean="0">
                <a:solidFill>
                  <a:srgbClr val="002060"/>
                </a:solidFill>
              </a:rPr>
              <a:t> </a:t>
            </a:r>
            <a:endParaRPr lang="kk-KZ" dirty="0" smtClean="0"/>
          </a:p>
          <a:p>
            <a:pPr algn="ctr"/>
            <a:r>
              <a:rPr lang="kk-KZ" b="1" dirty="0" smtClean="0">
                <a:solidFill>
                  <a:srgbClr val="002060"/>
                </a:solidFill>
              </a:rPr>
              <a:t>Школьный  телефон   доверия 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i="1" dirty="0" smtClean="0">
                <a:solidFill>
                  <a:srgbClr val="002060"/>
                </a:solidFill>
              </a:rPr>
              <a:t>23-2-52</a:t>
            </a:r>
          </a:p>
          <a:p>
            <a:pPr algn="ctr"/>
            <a:endParaRPr lang="kk-KZ" dirty="0" smtClean="0">
              <a:solidFill>
                <a:srgbClr val="FFFF00"/>
              </a:solidFill>
            </a:endParaRP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телефон доверия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323528"/>
            <a:ext cx="6172200" cy="8568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https://apf.mail.ru/cgi-bin/readmsg?id=15681951360533952703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apf.mail.ru/cgi-bin/readmsg?id=15681951360533952703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apf.mail.ru/cgi-bin/readmsg?id=15681951360533952703;0;1&amp;af_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https://apf.mail.ru/cgi-bin/readmsg/IMG-20190911-WA0036.jpg?id=15681951360533952703%3B0%3B1&amp;x-email=aigul23-81%40mail.ru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1" name="Picture 9" descr="C:\Users\Dell\Downloads\IMG-20190911-WA0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Dell\Downloads\IMG-20190911-WA00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7999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«Сенім телефоны» Сіздің жақын сырласушы серігіңіз</dc:title>
  <dc:creator>Lenovo</dc:creator>
  <cp:lastModifiedBy>LENOVO</cp:lastModifiedBy>
  <cp:revision>11</cp:revision>
  <dcterms:created xsi:type="dcterms:W3CDTF">2015-12-09T06:20:38Z</dcterms:created>
  <dcterms:modified xsi:type="dcterms:W3CDTF">2021-09-27T05:35:26Z</dcterms:modified>
</cp:coreProperties>
</file>