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88" r:id="rId2"/>
    <p:sldId id="258" r:id="rId3"/>
    <p:sldId id="290" r:id="rId4"/>
    <p:sldId id="283" r:id="rId5"/>
    <p:sldId id="282" r:id="rId6"/>
    <p:sldId id="287" r:id="rId7"/>
    <p:sldId id="295" r:id="rId8"/>
    <p:sldId id="296" r:id="rId9"/>
    <p:sldId id="286" r:id="rId10"/>
    <p:sldId id="297" r:id="rId11"/>
    <p:sldId id="284" r:id="rId12"/>
    <p:sldId id="294" r:id="rId13"/>
    <p:sldId id="257" r:id="rId14"/>
    <p:sldId id="285" r:id="rId15"/>
    <p:sldId id="289" r:id="rId16"/>
    <p:sldId id="291" r:id="rId17"/>
    <p:sldId id="260" r:id="rId18"/>
    <p:sldId id="293" r:id="rId19"/>
    <p:sldId id="261" r:id="rId20"/>
    <p:sldId id="279" r:id="rId21"/>
    <p:sldId id="259" r:id="rId22"/>
    <p:sldId id="292" r:id="rId23"/>
    <p:sldId id="30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9" autoAdjust="0"/>
    <p:restoredTop sz="93716" autoAdjust="0"/>
  </p:normalViewPr>
  <p:slideViewPr>
    <p:cSldViewPr snapToGrid="0">
      <p:cViewPr varScale="1">
        <p:scale>
          <a:sx n="81" d="100"/>
          <a:sy n="81" d="100"/>
        </p:scale>
        <p:origin x="1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5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732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2266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021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2873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674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509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492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82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31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615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93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953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354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358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55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40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10" Type="http://schemas.openxmlformats.org/officeDocument/2006/relationships/image" Target="../media/image7.jpeg"/><Relationship Id="rId4" Type="http://schemas.openxmlformats.org/officeDocument/2006/relationships/image" Target="../media/image44.jpg"/><Relationship Id="rId9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0374" y="465138"/>
            <a:ext cx="115223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4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endParaRPr lang="kk-KZ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kk-KZ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№4 Хромтау орта мектебі</a:t>
            </a:r>
          </a:p>
          <a:p>
            <a:r>
              <a:rPr lang="kk-KZ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Оқушылардың жетістіктері</a:t>
            </a:r>
          </a:p>
          <a:p>
            <a:r>
              <a:rPr lang="kk-KZ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2020-2021 о.ж. </a:t>
            </a:r>
            <a:endParaRPr lang="kk-KZ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ᐈ Мудрая сова фото, рисунки сова ученая | скачать на Depositphotos®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Сегодня Всемирный день науки - «Qazaqstan» Ұлттық телеарнас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49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3881" y="193183"/>
            <a:ext cx="6961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«Зерде» ғылыми жоба байқауы</a:t>
            </a:r>
          </a:p>
          <a:p>
            <a:r>
              <a:rPr lang="kk-KZ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/ облыс/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85" y="1345073"/>
            <a:ext cx="2903707" cy="26857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V="1">
            <a:off x="6223378" y="4650896"/>
            <a:ext cx="5568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Рычков </a:t>
            </a:r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Никита – </a:t>
            </a:r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 орын</a:t>
            </a:r>
          </a:p>
          <a:p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Жетекшісі: Таимова Р.Ж</a:t>
            </a:r>
            <a:r>
              <a:rPr lang="kk-KZ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21373" y="1487606"/>
            <a:ext cx="50906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Жайылханова Аида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орын</a:t>
            </a:r>
          </a:p>
          <a:p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</a:t>
            </a:r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Ермуханова А.Ж     Нурлыбаева Г.Б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3928192"/>
            <a:ext cx="2773348" cy="263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1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308" y="354842"/>
            <a:ext cx="11750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алпы </a:t>
            </a:r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 беретін пәндер бойынша республиқалық  ғылыми жобалар байкауының </a:t>
            </a:r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 </a:t>
            </a:r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кезеңінің жүлдегері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9" t="7054" r="38014" b="47373"/>
          <a:stretch/>
        </p:blipFill>
        <p:spPr>
          <a:xfrm>
            <a:off x="383177" y="1830050"/>
            <a:ext cx="2128335" cy="23216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5" r="23487" b="18147"/>
          <a:stretch/>
        </p:blipFill>
        <p:spPr>
          <a:xfrm>
            <a:off x="3072102" y="1475207"/>
            <a:ext cx="2104838" cy="23216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81551" y="1332237"/>
            <a:ext cx="2352594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Баракатова Арина</a:t>
            </a:r>
          </a:p>
          <a:p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орын</a:t>
            </a:r>
          </a:p>
          <a:p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</a:t>
            </a:r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Жолдыбаева Ж.Ж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9120734" y="3185800"/>
            <a:ext cx="2780114" cy="16619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kk-KZ" sz="2400" b="1" dirty="0" smtClean="0">
                <a:solidFill>
                  <a:srgbClr val="C00000"/>
                </a:solidFill>
              </a:rPr>
              <a:t>Жутанов Фархат</a:t>
            </a:r>
          </a:p>
          <a:p>
            <a:r>
              <a:rPr lang="kk-KZ" dirty="0"/>
              <a:t> </a:t>
            </a:r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Мақтау қағазы</a:t>
            </a:r>
          </a:p>
          <a:p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</a:t>
            </a:r>
          </a:p>
          <a:p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Имашева Н.А 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7906616" y="4795897"/>
            <a:ext cx="2688606" cy="20621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Жумагалиева Әсия</a:t>
            </a:r>
          </a:p>
          <a:p>
            <a:r>
              <a:rPr lang="kk-KZ" sz="2000" dirty="0" smtClean="0">
                <a:solidFill>
                  <a:srgbClr val="002060"/>
                </a:solidFill>
              </a:rPr>
              <a:t>3 орын</a:t>
            </a:r>
          </a:p>
          <a:p>
            <a:r>
              <a:rPr lang="kk-KZ" sz="2000" dirty="0" smtClean="0">
                <a:solidFill>
                  <a:srgbClr val="002060"/>
                </a:solidFill>
              </a:rPr>
              <a:t>Жетекшілері</a:t>
            </a:r>
            <a:r>
              <a:rPr lang="kk-KZ" dirty="0" smtClean="0"/>
              <a:t>: </a:t>
            </a:r>
            <a:r>
              <a:rPr lang="kk-KZ" sz="2000" b="1" dirty="0" smtClean="0">
                <a:solidFill>
                  <a:srgbClr val="C00000"/>
                </a:solidFill>
              </a:rPr>
              <a:t>Касенова Ж.А</a:t>
            </a:r>
          </a:p>
          <a:p>
            <a:r>
              <a:rPr lang="kk-KZ" sz="2000" b="1" dirty="0" smtClean="0">
                <a:solidFill>
                  <a:srgbClr val="C00000"/>
                </a:solidFill>
              </a:rPr>
              <a:t>Ермуханова А.Ж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055" y="1818707"/>
            <a:ext cx="1749734" cy="23329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9308" y="4353636"/>
            <a:ext cx="24998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Аманбай       Қаламқас</a:t>
            </a:r>
          </a:p>
          <a:p>
            <a: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орын</a:t>
            </a:r>
          </a:p>
          <a:p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Жетекшілері:</a:t>
            </a:r>
          </a:p>
          <a:p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Иванцова О.И</a:t>
            </a:r>
          </a:p>
          <a:p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Ермуханова А.Ж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7627" y="3971500"/>
            <a:ext cx="2417804" cy="207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Төребек Гулимай</a:t>
            </a:r>
          </a:p>
          <a:p>
            <a:r>
              <a:rPr lang="kk-KZ" dirty="0" smtClean="0"/>
              <a:t>         </a:t>
            </a:r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орын</a:t>
            </a:r>
          </a:p>
          <a:p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Жетекшілері:</a:t>
            </a:r>
          </a:p>
          <a:p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Иванцова О.И</a:t>
            </a:r>
          </a:p>
          <a:p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Ермуханова А.Ж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23056" y="4151686"/>
            <a:ext cx="219584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Хасенов Рахым</a:t>
            </a:r>
          </a:p>
          <a:p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</a:p>
          <a:p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Жетекшілері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Иванцова О.И</a:t>
            </a:r>
          </a:p>
          <a:p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Муканова </a:t>
            </a:r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А.Ж</a:t>
            </a:r>
            <a:endParaRPr lang="kk-K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dirty="0"/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68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0856" y="115910"/>
            <a:ext cx="5267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Ғылыми жоба байқауы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3" y="1094706"/>
            <a:ext cx="3554568" cy="26659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25802" y="1094706"/>
            <a:ext cx="507427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Хасенов Рахым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жалпы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білім беретін пәндер бойынша республиқалық  ғылыми жобалар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байкауының </a:t>
            </a:r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кезеңінде орыс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әдебиеті пәнінен ІІІ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орын иегері</a:t>
            </a:r>
          </a:p>
          <a:p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Жетекшілері: </a:t>
            </a:r>
          </a:p>
          <a:p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Иванцова Ольга Ивановна</a:t>
            </a:r>
          </a:p>
          <a:p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Муканова Алтынгуль Жумагалиевна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904" y="2850881"/>
            <a:ext cx="2889429" cy="385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3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45" y="1686282"/>
            <a:ext cx="3531179" cy="40703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7067" y="334851"/>
            <a:ext cx="4503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ЭКОСТАНҒА  саяхат республикалық экологиялық байқау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1504845" y="5005423"/>
            <a:ext cx="35311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Темиркулова Сабира </a:t>
            </a:r>
          </a:p>
          <a:p>
            <a:pPr algn="ctr"/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орын/ облыс</a:t>
            </a:r>
          </a:p>
          <a:p>
            <a:pPr algn="ctr"/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орын / республика</a:t>
            </a:r>
          </a:p>
          <a:p>
            <a:pPr algn="ctr"/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Ахметкалиева Д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7768" y="502276"/>
            <a:ext cx="4456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k-KZ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Менің кіші Отаным» </a:t>
            </a:r>
          </a:p>
          <a:p>
            <a:pPr algn="ctr"/>
            <a:r>
              <a:rPr lang="kk-KZ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байқауы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76" y="1686282"/>
            <a:ext cx="3660629" cy="40703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3375" y="5094880"/>
            <a:ext cx="35161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Хасенов Рахым </a:t>
            </a:r>
          </a:p>
          <a:p>
            <a:pPr algn="ctr"/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орын</a:t>
            </a:r>
          </a:p>
          <a:p>
            <a:pPr algn="ctr"/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 :</a:t>
            </a:r>
          </a:p>
          <a:p>
            <a:pPr algn="ctr"/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Нугыманова М.К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94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6687" y="90152"/>
            <a:ext cx="4353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 байқауы 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8186" y="3657600"/>
            <a:ext cx="28846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Сверчков Ярослав,</a:t>
            </a:r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Тулеген Артур,</a:t>
            </a:r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Қуат Аяулым</a:t>
            </a:r>
          </a:p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Жолдыбаева Ж.Ж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3810095" y="5097979"/>
            <a:ext cx="339090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Семик Асмир</a:t>
            </a:r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Аманбай Каламкас</a:t>
            </a:r>
          </a:p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Ермуханова А.Ж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92604" y="3554569"/>
            <a:ext cx="444058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Можайцева Анна</a:t>
            </a:r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Демидкин Савелий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Мақтау қағазы</a:t>
            </a:r>
            <a:endParaRPr lang="kk-KZ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Иванцова О.И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851" y="962299"/>
            <a:ext cx="1930937" cy="25922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2715" y="523646"/>
            <a:ext cx="2163653" cy="36148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96" y="2782283"/>
            <a:ext cx="3390904" cy="21636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297" y="962299"/>
            <a:ext cx="1974226" cy="25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2440" y="115910"/>
            <a:ext cx="6445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Шығармашылық байқаулар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7104" y="1105469"/>
            <a:ext cx="2552133" cy="1231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kk-KZ" sz="2000" dirty="0" smtClean="0">
                <a:solidFill>
                  <a:srgbClr val="C00000"/>
                </a:solidFill>
              </a:rPr>
              <a:t>Төлеген Аяулым</a:t>
            </a:r>
          </a:p>
          <a:p>
            <a:r>
              <a:rPr lang="kk-KZ" dirty="0" smtClean="0">
                <a:solidFill>
                  <a:srgbClr val="C00000"/>
                </a:solidFill>
              </a:rPr>
              <a:t>2 орын</a:t>
            </a:r>
          </a:p>
          <a:p>
            <a:r>
              <a:rPr lang="kk-KZ" dirty="0" smtClean="0">
                <a:solidFill>
                  <a:srgbClr val="C00000"/>
                </a:solidFill>
              </a:rPr>
              <a:t>Жетекшісі:</a:t>
            </a:r>
          </a:p>
          <a:p>
            <a:r>
              <a:rPr lang="kk-KZ" dirty="0" smtClean="0">
                <a:solidFill>
                  <a:srgbClr val="C00000"/>
                </a:solidFill>
              </a:rPr>
              <a:t>Қожамұрат А.Ш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39737" y="1521261"/>
            <a:ext cx="3370997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kk-KZ" sz="2000" dirty="0" smtClean="0">
                <a:solidFill>
                  <a:srgbClr val="C00000"/>
                </a:solidFill>
              </a:rPr>
              <a:t>Султанов Айбек</a:t>
            </a:r>
          </a:p>
          <a:p>
            <a:r>
              <a:rPr lang="kk-KZ" dirty="0" smtClean="0">
                <a:solidFill>
                  <a:srgbClr val="C00000"/>
                </a:solidFill>
              </a:rPr>
              <a:t>3 орын</a:t>
            </a:r>
          </a:p>
          <a:p>
            <a:r>
              <a:rPr lang="kk-KZ" dirty="0" smtClean="0">
                <a:solidFill>
                  <a:srgbClr val="C00000"/>
                </a:solidFill>
              </a:rPr>
              <a:t>Жетекшісі:Қожамұрат А.Ш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75009" y="1521261"/>
            <a:ext cx="3357349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kk-KZ" sz="2000" dirty="0" smtClean="0">
                <a:solidFill>
                  <a:srgbClr val="C00000"/>
                </a:solidFill>
              </a:rPr>
              <a:t>Махманова Гулназ</a:t>
            </a:r>
          </a:p>
          <a:p>
            <a:r>
              <a:rPr lang="kk-KZ" dirty="0" smtClean="0">
                <a:solidFill>
                  <a:srgbClr val="C00000"/>
                </a:solidFill>
              </a:rPr>
              <a:t>Мақтау қағазы</a:t>
            </a:r>
          </a:p>
          <a:p>
            <a:r>
              <a:rPr lang="kk-KZ" dirty="0" smtClean="0">
                <a:solidFill>
                  <a:srgbClr val="C00000"/>
                </a:solidFill>
              </a:rPr>
              <a:t>Жетекшісі:Қожамұрат А.Ш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1249" y="823796"/>
            <a:ext cx="3889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Сурет байқауы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89111" y="2967335"/>
            <a:ext cx="824324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«Ақберен»  байқауы</a:t>
            </a:r>
          </a:p>
          <a:p>
            <a:endParaRPr lang="kk-KZ" sz="2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Жақсылық </a:t>
            </a:r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Мөлдір </a:t>
            </a:r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 орын</a:t>
            </a:r>
          </a:p>
          <a:p>
            <a:r>
              <a:rPr lang="kk-KZ" sz="2000" b="1" dirty="0" smtClean="0">
                <a:solidFill>
                  <a:srgbClr val="C00000"/>
                </a:solidFill>
              </a:rPr>
              <a:t>Жетекшісі: </a:t>
            </a:r>
            <a:r>
              <a:rPr lang="kk-KZ" sz="2000" b="1" dirty="0" smtClean="0">
                <a:solidFill>
                  <a:srgbClr val="002060"/>
                </a:solidFill>
              </a:rPr>
              <a:t>Көбекова Г.Қ</a:t>
            </a:r>
          </a:p>
          <a:p>
            <a:endParaRPr lang="kk-KZ" sz="2000" b="1" dirty="0">
              <a:solidFill>
                <a:srgbClr val="C00000"/>
              </a:solidFill>
            </a:endParaRPr>
          </a:p>
          <a:p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Уринбекова Жібек-  </a:t>
            </a:r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</a:p>
          <a:p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Жетекшісі: </a:t>
            </a:r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Суйналина А.А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8" t="21691" r="20724" b="24976"/>
          <a:stretch/>
        </p:blipFill>
        <p:spPr>
          <a:xfrm>
            <a:off x="676673" y="2637874"/>
            <a:ext cx="2612437" cy="35036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057" y="3297263"/>
            <a:ext cx="2756848" cy="345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7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2440" y="115910"/>
            <a:ext cx="6445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«ДОСТЫҚ» олимпиадасы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21" y="932386"/>
            <a:ext cx="1575914" cy="21121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83" y="908900"/>
            <a:ext cx="1497639" cy="20956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728" y="908900"/>
            <a:ext cx="1777486" cy="20559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78" y="3926357"/>
            <a:ext cx="1907969" cy="22529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910" y="3880403"/>
            <a:ext cx="1700010" cy="22666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69" y="3893709"/>
            <a:ext cx="1818202" cy="23113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7850" y="882865"/>
            <a:ext cx="1567627" cy="20728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620" y="868924"/>
            <a:ext cx="1667814" cy="21121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7882" y="3089650"/>
            <a:ext cx="11346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C00000"/>
                </a:solidFill>
              </a:rPr>
              <a:t>Жақсыбай </a:t>
            </a:r>
            <a:r>
              <a:rPr lang="kk-KZ" dirty="0">
                <a:solidFill>
                  <a:srgbClr val="C00000"/>
                </a:solidFill>
              </a:rPr>
              <a:t>Султан</a:t>
            </a:r>
            <a:r>
              <a:rPr lang="kk-KZ" dirty="0" smtClean="0">
                <a:solidFill>
                  <a:srgbClr val="C00000"/>
                </a:solidFill>
              </a:rPr>
              <a:t>     Уразгали Амир         Арыстан Гулсана    Жайылханова Аида       Кульдеева Томирис</a:t>
            </a:r>
          </a:p>
          <a:p>
            <a:r>
              <a:rPr lang="kk-KZ" dirty="0" smtClean="0">
                <a:solidFill>
                  <a:srgbClr val="C00000"/>
                </a:solidFill>
              </a:rPr>
              <a:t>      1 орын                  1 орын                        1 орын                        1 орын                           1 орын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2630" y="6147083"/>
            <a:ext cx="10821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Нуралла Аңсар                       Гибнер Анна                         Самат Исмаил                  Исенова Камилла</a:t>
            </a:r>
          </a:p>
          <a:p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 орын                                             1 орын                                 2 орын                                1 орын                                       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858" y="3893709"/>
            <a:ext cx="1711632" cy="228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7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7763" y="195325"/>
            <a:ext cx="102322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4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Жемқорлықсыз болашақ» олимпиадасы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643" y="1305430"/>
            <a:ext cx="7567767" cy="42568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88" y="1223041"/>
            <a:ext cx="2130444" cy="2840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5459" y="4262907"/>
            <a:ext cx="31682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Хасенов Рахым</a:t>
            </a:r>
          </a:p>
          <a:p>
            <a:pPr algn="ctr"/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–ші дәрежелі диплом</a:t>
            </a:r>
          </a:p>
          <a:p>
            <a:pPr algn="ctr"/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Нугыманова М.К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2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ᐈ Мудрая сова фото, рисунки сова ученая | скачать на Depositphotos®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ᐈ Мудрая сова фото, рисунки сова ученая | скачать на Depositphotos®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1263">
            <a:off x="304260" y="2476656"/>
            <a:ext cx="4845813" cy="30216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797" y="160338"/>
            <a:ext cx="10339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11- класс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Президенттік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олимпиадасының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жеңімпаздры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0" y="2223484"/>
            <a:ext cx="4644076" cy="30182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061" y="774403"/>
            <a:ext cx="3795402" cy="28406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49251" y="5409127"/>
            <a:ext cx="10493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Ибраева Айжан , Дугаева Аружан</a:t>
            </a:r>
          </a:p>
          <a:p>
            <a:r>
              <a:rPr lang="kk-KZ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1 –ші дәрежелі диплом</a:t>
            </a:r>
          </a:p>
          <a:p>
            <a:r>
              <a:rPr lang="kk-KZ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Дайындаған мұғалімдер: Мирманова Г.И, Есжанова А.Б,Ахметқалиева Д.Нуримова Ж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3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17431" y="141668"/>
            <a:ext cx="9878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7-8 класстарға арналған олимпиада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911" y="1091162"/>
            <a:ext cx="3806997" cy="21414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31" y="1116658"/>
            <a:ext cx="3761669" cy="21159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392" y="3760631"/>
            <a:ext cx="4763881" cy="22243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7431" y="3232597"/>
            <a:ext cx="9100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Мұғалімі: Есжанова А.Б                                                  Мұғалімі:    Нуримова Ж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9876" y="6169638"/>
            <a:ext cx="4134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Ахметкалиева Д.Б.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56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5617" y="90152"/>
            <a:ext cx="8772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Кішкентай білгірлер» олимпиадасы</a:t>
            </a:r>
          </a:p>
          <a:p>
            <a:r>
              <a:rPr lang="kk-KZ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/ облыс /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226" y="4312693"/>
            <a:ext cx="20561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Шаханов Таир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д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 жүлде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Мамаева Е.М</a:t>
            </a: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97190" y="4421875"/>
            <a:ext cx="221118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Шамишева Динара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в класс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 жүлде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Морозова И.Т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7224" y="4421875"/>
            <a:ext cx="203910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Қазаков Кирилл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в класс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 жүлде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Морозова И.Т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85182" y="4297313"/>
            <a:ext cx="224800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Спиридонова Наталья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г класс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 жүлде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Жалтаева Ж.Р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84" y="1627307"/>
            <a:ext cx="2471669" cy="24716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735" y="1681898"/>
            <a:ext cx="2096180" cy="24716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094" y="1647038"/>
            <a:ext cx="1911229" cy="25065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864" y="1577178"/>
            <a:ext cx="2256998" cy="250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0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69493" y="232012"/>
            <a:ext cx="86176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ХХ ғасыр көшбасшысы»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30727" y="330557"/>
            <a:ext cx="3430183" cy="53857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9" y="1265200"/>
            <a:ext cx="5189248" cy="34733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6728" y="4902815"/>
            <a:ext cx="10986448" cy="137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Уринбекова Жібек   - 10-шы класс оқушысы</a:t>
            </a:r>
          </a:p>
          <a:p>
            <a:r>
              <a:rPr lang="kk-KZ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Дайындаған мұғалімдер: Тұржан Д.Т, Суйналина А.А,Бисембаева Г.М, Мамбетжанова А.З,Байманов А.Н Есжанова А.Б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20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987">
            <a:off x="506571" y="1094705"/>
            <a:ext cx="4559120" cy="34193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6199">
            <a:off x="1047728" y="3514349"/>
            <a:ext cx="5110456" cy="29072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82890" y="122831"/>
            <a:ext cx="8543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kk-KZ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СПОРТТЫҚ  ЖАРЫСТАР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661" y="808390"/>
            <a:ext cx="5333739" cy="3991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2661" y="4012442"/>
            <a:ext cx="51744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Шахмат,тоғызқұмалақ,волейбол,жеңіл </a:t>
            </a:r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атлетика,футбол,баскетбол</a:t>
            </a:r>
          </a:p>
          <a:p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kk-KZ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1,2,3 орын жүлдегерлері</a:t>
            </a:r>
          </a:p>
          <a:p>
            <a:r>
              <a:rPr lang="kk-KZ" b="1" dirty="0" smtClean="0">
                <a:solidFill>
                  <a:srgbClr val="002060"/>
                </a:solidFill>
              </a:rPr>
              <a:t>Жетекшілері</a:t>
            </a:r>
            <a:r>
              <a:rPr lang="kk-KZ" dirty="0" smtClean="0"/>
              <a:t>:    </a:t>
            </a:r>
            <a:r>
              <a:rPr lang="kk-KZ" sz="2000" b="1" dirty="0" smtClean="0">
                <a:solidFill>
                  <a:srgbClr val="C00000"/>
                </a:solidFill>
              </a:rPr>
              <a:t>Волга С.Ю</a:t>
            </a:r>
          </a:p>
          <a:p>
            <a:r>
              <a:rPr lang="kk-KZ" sz="2000" b="1" dirty="0" smtClean="0">
                <a:solidFill>
                  <a:srgbClr val="C00000"/>
                </a:solidFill>
              </a:rPr>
              <a:t>        Искендиров А.Н Журтканов Б.М</a:t>
            </a:r>
          </a:p>
          <a:p>
            <a:r>
              <a:rPr lang="kk-KZ" sz="2000" b="1" dirty="0" smtClean="0">
                <a:solidFill>
                  <a:srgbClr val="C00000"/>
                </a:solidFill>
              </a:rPr>
              <a:t>         Избасарова А.Т, Насыров Ф. </a:t>
            </a:r>
          </a:p>
          <a:p>
            <a:r>
              <a:rPr lang="kk-KZ" sz="2000" b="1" dirty="0" smtClean="0">
                <a:solidFill>
                  <a:srgbClr val="C00000"/>
                </a:solidFill>
              </a:rPr>
              <a:t>                         Аманбаев Е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ᐈ Мудрая сова фото, рисунки сова ученая | скачать на Depositphotos®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ᐈ Мудрая сова фото, рисунки сова ученая | скачать на Depositphotos®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60337"/>
            <a:ext cx="5249839" cy="39373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7" y="312738"/>
            <a:ext cx="5046637" cy="37849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241" y="3210611"/>
            <a:ext cx="4831308" cy="36234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91617" y="4097716"/>
            <a:ext cx="578044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Шахмат,тоғызқұмалақ,волейбол,жеңіл атлетика,футбол,баскетбол</a:t>
            </a:r>
          </a:p>
          <a:p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kk-KZ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1,2,3 орын жүлдегерлері</a:t>
            </a:r>
          </a:p>
          <a:p>
            <a:endParaRPr lang="kk-KZ" sz="2000" b="1" dirty="0" smtClean="0">
              <a:solidFill>
                <a:srgbClr val="002060"/>
              </a:solidFill>
            </a:endParaRPr>
          </a:p>
          <a:p>
            <a:r>
              <a:rPr lang="kk-KZ" sz="2000" b="1" dirty="0" smtClean="0">
                <a:solidFill>
                  <a:srgbClr val="002060"/>
                </a:solidFill>
              </a:rPr>
              <a:t>Жетекшілері</a:t>
            </a:r>
            <a:r>
              <a:rPr lang="kk-KZ" sz="2000" dirty="0" smtClean="0"/>
              <a:t>:    </a:t>
            </a:r>
            <a:r>
              <a:rPr lang="kk-KZ" sz="2000" b="1" dirty="0" smtClean="0">
                <a:solidFill>
                  <a:srgbClr val="C00000"/>
                </a:solidFill>
              </a:rPr>
              <a:t>Волга С.Ю</a:t>
            </a:r>
          </a:p>
          <a:p>
            <a:r>
              <a:rPr lang="kk-KZ" sz="2000" b="1" dirty="0" smtClean="0">
                <a:solidFill>
                  <a:srgbClr val="C00000"/>
                </a:solidFill>
              </a:rPr>
              <a:t>        Искендиров А.Н, Журтканов Б.М</a:t>
            </a:r>
          </a:p>
          <a:p>
            <a:r>
              <a:rPr lang="kk-KZ" sz="2000" b="1" dirty="0" smtClean="0">
                <a:solidFill>
                  <a:srgbClr val="C00000"/>
                </a:solidFill>
              </a:rPr>
              <a:t>         Избасарова А.Т, Насыров Ф. </a:t>
            </a:r>
          </a:p>
          <a:p>
            <a:r>
              <a:rPr lang="kk-KZ" sz="2000" b="1" dirty="0" smtClean="0">
                <a:solidFill>
                  <a:srgbClr val="C00000"/>
                </a:solidFill>
              </a:rPr>
              <a:t>                         Аманбаев Е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99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6096" y="90152"/>
            <a:ext cx="9603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Басқа байқаулардың жеңімпаздары 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186" y="4217512"/>
            <a:ext cx="2157040" cy="1877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Әлем </a:t>
            </a:r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таныған Абай» </a:t>
            </a:r>
            <a:endParaRPr lang="kk-KZ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жеңімпаз</a:t>
            </a:r>
          </a:p>
          <a:p>
            <a:pPr algn="ctr"/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3411" y="4217511"/>
            <a:ext cx="1777833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«ПОНИ»</a:t>
            </a:r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жеңімпаз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5429" y="4162920"/>
            <a:ext cx="20722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</a:rPr>
              <a:t>Daryn.online</a:t>
            </a:r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жеңімпаз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4422" y="4231512"/>
            <a:ext cx="2212469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solidFill>
                  <a:srgbClr val="002060"/>
                </a:solidFill>
              </a:rPr>
              <a:t>«</a:t>
            </a:r>
            <a:r>
              <a:rPr lang="kk-KZ" sz="2400" dirty="0" smtClean="0">
                <a:solidFill>
                  <a:srgbClr val="002060"/>
                </a:solidFill>
              </a:rPr>
              <a:t>Бебрас-2020</a:t>
            </a:r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жеңімпаз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53684" y="4162919"/>
            <a:ext cx="1879501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КИО</a:t>
            </a:r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жеңімпаз</a:t>
            </a:r>
            <a:endParaRPr lang="kk-KZ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0381348">
            <a:off x="491590" y="1609259"/>
            <a:ext cx="4010686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«Ұлы бала даласы»</a:t>
            </a:r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жеңімпаз</a:t>
            </a:r>
            <a:endParaRPr lang="kk-KZ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948815">
            <a:off x="5899561" y="1056440"/>
            <a:ext cx="3146468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«Отан тарихы»</a:t>
            </a:r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жеңімпаз</a:t>
            </a:r>
            <a:endParaRPr lang="kk-KZ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9788301" flipH="1">
            <a:off x="8170754" y="1615883"/>
            <a:ext cx="3300414" cy="13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2000" b="1" dirty="0" smtClean="0">
                <a:solidFill>
                  <a:srgbClr val="002060"/>
                </a:solidFill>
              </a:rPr>
              <a:t>Big </a:t>
            </a:r>
            <a:r>
              <a:rPr lang="kk-KZ" sz="2000" b="1" dirty="0">
                <a:solidFill>
                  <a:srgbClr val="002060"/>
                </a:solidFill>
              </a:rPr>
              <a:t>Ben Халықаралық ағылшын тілі пәнінен  олимпиада </a:t>
            </a:r>
            <a:endParaRPr lang="kk-KZ" sz="2000" b="1" dirty="0" smtClean="0">
              <a:solidFill>
                <a:srgbClr val="002060"/>
              </a:solidFill>
            </a:endParaRPr>
          </a:p>
          <a:p>
            <a:pPr algn="ctr"/>
            <a:r>
              <a:rPr lang="kk-KZ" sz="2000" b="1" dirty="0" smtClean="0">
                <a:solidFill>
                  <a:srgbClr val="002060"/>
                </a:solidFill>
              </a:rPr>
              <a:t>35 жеңімпаз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0307440">
            <a:off x="2581645" y="2430667"/>
            <a:ext cx="3184982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«Алтын сақа»</a:t>
            </a:r>
          </a:p>
          <a:p>
            <a:pPr algn="ctr"/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жеңімпаз</a:t>
            </a:r>
            <a:endParaRPr lang="kk-KZ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1332660">
            <a:off x="6177308" y="2365572"/>
            <a:ext cx="1534015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«Қолөнер»</a:t>
            </a:r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жеңімпаз</a:t>
            </a:r>
            <a:endParaRPr lang="kk-KZ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0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6687" y="90152"/>
            <a:ext cx="65931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kk-KZ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әндік олимпиада 5-6 класс </a:t>
            </a:r>
          </a:p>
          <a:p>
            <a:r>
              <a:rPr lang="kk-KZ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/ облыс/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852" y="3016155"/>
            <a:ext cx="251256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Гаджаева Рената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Орыс  тілі пәні</a:t>
            </a:r>
          </a:p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 жүлде/ </a:t>
            </a:r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облыс/</a:t>
            </a:r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орын / </a:t>
            </a:r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Айтжанова Н.Р</a:t>
            </a: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45070" y="4012441"/>
            <a:ext cx="18623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Сексен Бекнур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Жаратылыстану пәні</a:t>
            </a:r>
          </a:p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Байманов А.Н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8126" y="4012441"/>
            <a:ext cx="18937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Кульдеева Томирис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Ағылшын тілі пәні</a:t>
            </a:r>
          </a:p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Жуменова З.Е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06018" y="4329916"/>
            <a:ext cx="216980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Исенова Камилла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Орыс тілі пәні</a:t>
            </a:r>
          </a:p>
          <a:p>
            <a:pPr algn="ctr"/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Нурмагамбетова В.У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62868" y="4329915"/>
            <a:ext cx="197031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Жуменов Салихжан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Ағылшын тілі пәні</a:t>
            </a:r>
          </a:p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Исмагулова Р.С 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669" y="676799"/>
            <a:ext cx="2351049" cy="18887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5004" y="1759645"/>
            <a:ext cx="1699570" cy="22473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725" y="1811197"/>
            <a:ext cx="1711632" cy="22821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182" y="1875067"/>
            <a:ext cx="1970317" cy="22821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657" y="1759644"/>
            <a:ext cx="1735460" cy="224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1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6687" y="90152"/>
            <a:ext cx="6554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 пәндік олимпиада 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6671" y="3554569"/>
            <a:ext cx="20477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Шевчук Анастасия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 пәні</a:t>
            </a:r>
          </a:p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Есетова Г.С</a:t>
            </a: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5242" y="3554569"/>
            <a:ext cx="189222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Ступина Валерия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 пәні</a:t>
            </a:r>
          </a:p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Жолдыбаева Ж.Ж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4137" y="3554569"/>
            <a:ext cx="231927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Перун Александрина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 пәні</a:t>
            </a:r>
          </a:p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Ермуханова А.Ж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4710" y="3554569"/>
            <a:ext cx="184983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Послушная Оксана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Химия пәні</a:t>
            </a:r>
          </a:p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Фоминых Л.П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49106" y="3554569"/>
            <a:ext cx="208407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Можайцева Анна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Орыс тілі пәні</a:t>
            </a:r>
          </a:p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Иванцова О.И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60" y="855693"/>
            <a:ext cx="2158721" cy="262085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63" y="855694"/>
            <a:ext cx="1986114" cy="262085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413" y="855694"/>
            <a:ext cx="2152424" cy="26208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557" y="855694"/>
            <a:ext cx="1995175" cy="26785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8" t="7163" r="1355" b="48657"/>
          <a:stretch/>
        </p:blipFill>
        <p:spPr>
          <a:xfrm>
            <a:off x="5121277" y="855693"/>
            <a:ext cx="1910688" cy="262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4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6687" y="90152"/>
            <a:ext cx="52338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Пәндік олимпиада 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6671" y="3554569"/>
            <a:ext cx="20477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Ибрагимов Асет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Ағылшын пәні</a:t>
            </a:r>
          </a:p>
          <a:p>
            <a:pPr algn="ctr"/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Исмагулова Р.С</a:t>
            </a: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5242" y="3554569"/>
            <a:ext cx="189222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Кұлмухан Әсем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пәні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Байманов А.Н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2377" y="3554569"/>
            <a:ext cx="200948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Сулейменова Асем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Бисембаева Г.М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46773" y="3554568"/>
            <a:ext cx="218383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Алмагамбетов Артур</a:t>
            </a:r>
          </a:p>
          <a:p>
            <a:pPr algn="ctr"/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нформатика</a:t>
            </a:r>
          </a:p>
          <a:p>
            <a:pPr algn="ctr"/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Имандосова С.А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49106" y="3554569"/>
            <a:ext cx="208407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Хасенов Ракым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пәні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Сафина Г.Г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3" y="798038"/>
            <a:ext cx="1896716" cy="25289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93" y="855694"/>
            <a:ext cx="1786635" cy="24712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46" y="855694"/>
            <a:ext cx="2153018" cy="25365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32" y="855694"/>
            <a:ext cx="1849612" cy="247129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603" y="798038"/>
            <a:ext cx="1945666" cy="259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3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242" y="798038"/>
            <a:ext cx="1952976" cy="2614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99" y="798038"/>
            <a:ext cx="2146615" cy="2756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56" y="763381"/>
            <a:ext cx="1927917" cy="2649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729552" y="90152"/>
            <a:ext cx="6018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Пәндік олимпиада 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6671" y="3554569"/>
            <a:ext cx="20477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Саматова Жанар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 пәні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Тұржан </a:t>
            </a:r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.Т</a:t>
            </a: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46582" y="3554569"/>
            <a:ext cx="189222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Кұлмухан Әсел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Ағылшын пәні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Рысальдинова С.С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10" y="771528"/>
            <a:ext cx="1849831" cy="2525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2607" y="3554569"/>
            <a:ext cx="195925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Әкімжан Гүлназ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Құқық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Тұржан Д.Т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65662" y="3554569"/>
            <a:ext cx="211035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Қалдыбекова Сандуғаш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Ағылшын тілі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Исмагулова Р.С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03" y="798038"/>
            <a:ext cx="2112136" cy="25289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49106" y="3554569"/>
            <a:ext cx="208407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Болатқызы Диана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Ағылшын тілі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Рысальдинова С.С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65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6687" y="90152"/>
            <a:ext cx="6554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 пәндік олимпиада 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373" y="3835021"/>
            <a:ext cx="21570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Аралбек Алина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Ағылшын тілі пәні</a:t>
            </a:r>
          </a:p>
          <a:p>
            <a:pPr algn="ctr"/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Исмагулова Р.С</a:t>
            </a: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5937" y="3835021"/>
            <a:ext cx="188153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Жақсығали</a:t>
            </a:r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Айсұлу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 пәні</a:t>
            </a:r>
          </a:p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Көбекова Г.Қ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1654" y="3835021"/>
            <a:ext cx="180021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Матвиец Дарья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 пәні</a:t>
            </a:r>
          </a:p>
          <a:p>
            <a:pPr algn="ctr"/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Тустикбаева В.С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6049" y="3835021"/>
            <a:ext cx="205644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Ізмұхан Қарақат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Информатика пәні</a:t>
            </a:r>
          </a:p>
          <a:p>
            <a:pPr algn="ctr"/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Оразгалиева М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80444" y="3835021"/>
            <a:ext cx="205274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Ибраева Айжан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математикаі пәні</a:t>
            </a:r>
          </a:p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Мирманова Г.И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73" y="750934"/>
            <a:ext cx="2161508" cy="2888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37" y="767172"/>
            <a:ext cx="2109294" cy="28182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0" t="20301" r="14353" b="28356"/>
          <a:stretch/>
        </p:blipFill>
        <p:spPr>
          <a:xfrm>
            <a:off x="5251165" y="798038"/>
            <a:ext cx="1932034" cy="27565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048" y="852550"/>
            <a:ext cx="2041443" cy="267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3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6687" y="90152"/>
            <a:ext cx="6554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 пәндік олимпиада 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186" y="4217512"/>
            <a:ext cx="2157040" cy="2277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Амангали Зарина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Өзін-өзі тану пәні</a:t>
            </a:r>
          </a:p>
          <a:p>
            <a:pPr algn="ctr"/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Қожамұрат А.Ш</a:t>
            </a:r>
          </a:p>
          <a:p>
            <a:pPr algn="ctr"/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3411" y="4217511"/>
            <a:ext cx="1777833" cy="2277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Есет Мөлдір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Құқық пәні</a:t>
            </a:r>
          </a:p>
          <a:p>
            <a:pPr algn="ctr"/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Бердалина М.Н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5429" y="4162920"/>
            <a:ext cx="1855260" cy="2277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Аманбай Қаламқас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 пәні</a:t>
            </a:r>
          </a:p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Нугыманова М.К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4422" y="4231512"/>
            <a:ext cx="2212469" cy="1969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Ахмедияр Ақжан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 пәні</a:t>
            </a:r>
          </a:p>
          <a:p>
            <a:pPr algn="ctr"/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Бердалина М.Н</a:t>
            </a:r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53684" y="4162919"/>
            <a:ext cx="1879501" cy="2308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Радионова Мария</a:t>
            </a:r>
            <a:endParaRPr lang="kk-KZ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Ағылшын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</a:t>
            </a:r>
          </a:p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Рысальдинова С.С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0381348">
            <a:off x="1040414" y="1310143"/>
            <a:ext cx="3526677" cy="1692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Тулегенова Дильназ</a:t>
            </a:r>
            <a:endParaRPr lang="kk-KZ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Орыс тілі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</a:t>
            </a:r>
          </a:p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Искендирова А.И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307440">
            <a:off x="4716697" y="1407637"/>
            <a:ext cx="3374127" cy="1692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Доскина Халима</a:t>
            </a:r>
            <a:endParaRPr lang="kk-KZ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Орыс тілі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</a:t>
            </a:r>
          </a:p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Айтжанова Н.Р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9788301" flipH="1">
            <a:off x="8260177" y="1534606"/>
            <a:ext cx="3673228" cy="1692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Туленбаева Дильназ</a:t>
            </a:r>
            <a:endParaRPr lang="kk-KZ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Орыс тілі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</a:t>
            </a:r>
          </a:p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орын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Нурмагамбетова В.У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2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2793" y="-44767"/>
            <a:ext cx="6969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«Зерде» ғылыми жоба байқауы</a:t>
            </a:r>
          </a:p>
          <a:p>
            <a:r>
              <a:rPr lang="kk-KZ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/ аудан /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0" y="480022"/>
            <a:ext cx="2498173" cy="23106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V="1">
            <a:off x="9905294" y="809233"/>
            <a:ext cx="19546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Жуменов Салихжан – </a:t>
            </a:r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орын</a:t>
            </a:r>
          </a:p>
          <a:p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Жетекшісі: Жуменова З.Е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4143" y="1078173"/>
            <a:ext cx="509061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Жайылханова Аида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орын</a:t>
            </a:r>
          </a:p>
          <a:p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</a:t>
            </a:r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Ермуханова А.Ж     Нурлыбаева Г.Б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58" y="2625115"/>
            <a:ext cx="2741845" cy="24342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0" y="4620643"/>
            <a:ext cx="1978926" cy="20255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0800000" flipV="1">
            <a:off x="2292823" y="4846584"/>
            <a:ext cx="371219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Салаватуллин</a:t>
            </a:r>
          </a:p>
          <a:p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Владислав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орын</a:t>
            </a:r>
          </a:p>
          <a:p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Ермуханова А.Ж   </a:t>
            </a:r>
          </a:p>
          <a:p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Иванцова О.И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58" y="668457"/>
            <a:ext cx="1860735" cy="21552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0800000" flipV="1">
            <a:off x="3066848" y="3222200"/>
            <a:ext cx="37706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Рычков </a:t>
            </a:r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Никита – </a:t>
            </a:r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орын</a:t>
            </a:r>
          </a:p>
          <a:p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Жетекшісі: Таимова Р.Ж</a:t>
            </a:r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6991171" y="2877764"/>
            <a:ext cx="3544899" cy="113877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Есенғали Аяулым </a:t>
            </a:r>
            <a:endParaRPr lang="kk-KZ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</a:t>
            </a:r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орын</a:t>
            </a:r>
          </a:p>
          <a:p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Жетекшісі: Касенова Ж.А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5459103" y="4078896"/>
            <a:ext cx="2279178" cy="18158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Байтурина </a:t>
            </a:r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Жасмин</a:t>
            </a:r>
          </a:p>
          <a:p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kk-K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орын</a:t>
            </a:r>
          </a:p>
          <a:p>
            <a:r>
              <a:rPr lang="kk-KZ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Жетекшісі: </a:t>
            </a:r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Искендирова А.И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52430" y="4407579"/>
            <a:ext cx="377419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Журтканов Бекен </a:t>
            </a:r>
          </a:p>
          <a:p>
            <a:r>
              <a:rPr lang="kk-KZ" b="1" dirty="0" smtClean="0">
                <a:solidFill>
                  <a:srgbClr val="C00000"/>
                </a:solidFill>
              </a:rPr>
              <a:t>2 орын</a:t>
            </a:r>
          </a:p>
          <a:p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Жетекшілері:</a:t>
            </a:r>
          </a:p>
          <a:p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Шангереева Д.Ш</a:t>
            </a:r>
          </a:p>
          <a:p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Есжанова А.Б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72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1159</TotalTime>
  <Words>1019</Words>
  <Application>Microsoft Office PowerPoint</Application>
  <PresentationFormat>Широкоэкранный</PresentationFormat>
  <Paragraphs>366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Правовое воспитание Классный час в 7 классе коррекционной школы VIII вида</dc:title>
  <dc:creator>таня</dc:creator>
  <cp:lastModifiedBy>Nursultan  Akhmetzhanov</cp:lastModifiedBy>
  <cp:revision>111</cp:revision>
  <dcterms:created xsi:type="dcterms:W3CDTF">2015-11-14T05:17:59Z</dcterms:created>
  <dcterms:modified xsi:type="dcterms:W3CDTF">2022-01-29T03:56:23Z</dcterms:modified>
</cp:coreProperties>
</file>