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2" r:id="rId16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-58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577D8-1517-4C64-BE80-E430670D136E}" type="datetimeFigureOut">
              <a:rPr lang="ru-RU"/>
              <a:pPr>
                <a:defRPr/>
              </a:pPr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1C4A6-7686-4697-BCD7-D9C6A6E9DD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AC163-0202-4D84-B699-381F8FF220F3}" type="datetimeFigureOut">
              <a:rPr lang="ru-RU"/>
              <a:pPr>
                <a:defRPr/>
              </a:pPr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9DC1B-AD98-4017-BAA8-59CBFBE98D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0C747-E18F-4912-AF4F-939C7E11722D}" type="datetimeFigureOut">
              <a:rPr lang="ru-RU"/>
              <a:pPr>
                <a:defRPr/>
              </a:pPr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6A6A7-C516-40B9-BE6D-EABE359934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FFDE7-8522-4944-9358-9292C38CC109}" type="datetimeFigureOut">
              <a:rPr lang="ru-RU"/>
              <a:pPr>
                <a:defRPr/>
              </a:pPr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D7574-2D1F-4A5E-9666-33EEEB03F2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4DCE9-5AC1-403C-88CC-25968F88D502}" type="datetimeFigureOut">
              <a:rPr lang="ru-RU"/>
              <a:pPr>
                <a:defRPr/>
              </a:pPr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7F30A-F486-4E1A-9537-90A075A28A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0E5D3-DCF1-40BA-995E-3FE1304DC5A5}" type="datetimeFigureOut">
              <a:rPr lang="ru-RU"/>
              <a:pPr>
                <a:defRPr/>
              </a:pPr>
              <a:t>03.02.2022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76438-CBE4-4E10-AF8A-F66268AE88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2974A-5D77-43EC-AF04-C1FE164E73D7}" type="datetimeFigureOut">
              <a:rPr lang="ru-RU"/>
              <a:pPr>
                <a:defRPr/>
              </a:pPr>
              <a:t>03.02.2022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A1667-40AB-4C6B-8F47-BD5D8271D1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EB268-D8C3-449A-A9E0-E3A34B9C9DB1}" type="datetimeFigureOut">
              <a:rPr lang="ru-RU"/>
              <a:pPr>
                <a:defRPr/>
              </a:pPr>
              <a:t>03.02.2022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BB904-68BF-462F-BCB8-F495A21C58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E19A7-072B-4205-8A3C-CAA478AE6797}" type="datetimeFigureOut">
              <a:rPr lang="ru-RU"/>
              <a:pPr>
                <a:defRPr/>
              </a:pPr>
              <a:t>03.02.2022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ACB8D-77DC-4405-A9F2-729AAF8BA8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5289B-723C-4620-8C00-4D77A2E5E6E0}" type="datetimeFigureOut">
              <a:rPr lang="ru-RU"/>
              <a:pPr>
                <a:defRPr/>
              </a:pPr>
              <a:t>03.02.2022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50CDB-938D-4D00-8A65-4685B82F4E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B7827-A7FB-403A-9A57-81C244A3D12A}" type="datetimeFigureOut">
              <a:rPr lang="ru-RU"/>
              <a:pPr>
                <a:defRPr/>
              </a:pPr>
              <a:t>03.02.2022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95E19-7893-4207-896E-AA8991E57E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7A2D34-67C7-4C96-907B-7E80588DEEEF}" type="datetimeFigureOut">
              <a:rPr lang="ru-RU"/>
              <a:pPr>
                <a:defRPr/>
              </a:pPr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C87A57C-FBCD-4872-AD6C-3D31DE8F5E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538538" y="671513"/>
            <a:ext cx="501015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32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№4 Хромтау орта мектебі</a:t>
            </a:r>
            <a:endParaRPr lang="ru-RU" sz="3200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14575" y="2325688"/>
            <a:ext cx="71437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5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Оқуға құштар мектеп</a:t>
            </a:r>
            <a:endParaRPr lang="ru-RU" sz="54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29238" y="5205413"/>
            <a:ext cx="14287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2021-22жыл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65" y="1335237"/>
            <a:ext cx="3185558" cy="2468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632" y="3736803"/>
            <a:ext cx="3164098" cy="2440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1801" y="1335237"/>
            <a:ext cx="3188484" cy="2332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1759" y="3736802"/>
            <a:ext cx="3164098" cy="2440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34" name="Прямоугольник 6"/>
          <p:cNvSpPr>
            <a:spLocks noChangeArrowheads="1"/>
          </p:cNvSpPr>
          <p:nvPr/>
        </p:nvSpPr>
        <p:spPr bwMode="auto">
          <a:xfrm>
            <a:off x="2663825" y="134938"/>
            <a:ext cx="6096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«Хромтау ауданының білім бөлімі» жоспары негізінде «Оқуға құштар мектеп» жобасы аясында №4 Хромтау орта мектебінің пән мұғалімдерінің «Кітаппен бірге әлемді ашамын» пән аралық байланыс сабақтары өткізілді.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21" y="1346082"/>
            <a:ext cx="2981202" cy="22008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277" y="3546929"/>
            <a:ext cx="3104421" cy="23535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556" name="Прямоугольник 4"/>
          <p:cNvSpPr>
            <a:spLocks noChangeArrowheads="1"/>
          </p:cNvSpPr>
          <p:nvPr/>
        </p:nvSpPr>
        <p:spPr bwMode="auto">
          <a:xfrm>
            <a:off x="568325" y="388938"/>
            <a:ext cx="54578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«Оқуға құштар мектеп»жобасы бойынша  «Оқу сағаты»</a:t>
            </a:r>
          </a:p>
          <a:p>
            <a:r>
              <a:rPr lang="ru-RU" sz="14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 сынып жетекшісі Жусупова.Д «Қоянның құлағы неге ұзын» атты </a:t>
            </a:r>
          </a:p>
          <a:p>
            <a:r>
              <a:rPr lang="ru-RU" sz="14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ертегі оқыды</a:t>
            </a:r>
          </a:p>
        </p:txBody>
      </p:sp>
      <p:pic>
        <p:nvPicPr>
          <p:cNvPr id="23557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53263" y="1431925"/>
            <a:ext cx="333375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Прямоугольник 6"/>
          <p:cNvSpPr>
            <a:spLocks noChangeArrowheads="1"/>
          </p:cNvSpPr>
          <p:nvPr/>
        </p:nvSpPr>
        <p:spPr bwMode="auto">
          <a:xfrm>
            <a:off x="6208713" y="4071938"/>
            <a:ext cx="60960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«Оқуға құштар мектеп» жобасы аясында оқушылармен оқу сағаты өткізіліп тұрады. Мақсаты: Оқушыларды кітап оқуға ынталандыру, кітап оқуға тарту.</a:t>
            </a:r>
          </a:p>
          <a:p>
            <a:r>
              <a:rPr lang="ru-RU" sz="1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 сынып оқушысы Сәуірбек Арайлым қазақ ертегі кітабын оқып және де сыныптастарына оқуға ұсынды.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9013" y="1270000"/>
            <a:ext cx="3028950" cy="227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Прямоугольник 3"/>
          <p:cNvSpPr>
            <a:spLocks noChangeArrowheads="1"/>
          </p:cNvSpPr>
          <p:nvPr/>
        </p:nvSpPr>
        <p:spPr bwMode="auto">
          <a:xfrm>
            <a:off x="373063" y="373063"/>
            <a:ext cx="42084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«Оқуға құштар мектеп» жобасы аясында  </a:t>
            </a:r>
          </a:p>
          <a:p>
            <a:r>
              <a:rPr lang="ru-RU" sz="1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«Оқы да досыңа қалдыр» акция өткізілді. </a:t>
            </a:r>
          </a:p>
        </p:txBody>
      </p:sp>
      <p:pic>
        <p:nvPicPr>
          <p:cNvPr id="24580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5900" y="1123950"/>
            <a:ext cx="3084513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Прямоугольник 5"/>
          <p:cNvSpPr>
            <a:spLocks noChangeArrowheads="1"/>
          </p:cNvSpPr>
          <p:nvPr/>
        </p:nvSpPr>
        <p:spPr bwMode="auto">
          <a:xfrm>
            <a:off x="6838950" y="434975"/>
            <a:ext cx="51165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«Оқуға құштар мектеп» аясында  «Ахмет Байтұрсыновқа – 150 жыл» кітап көрмесі ұйымдастырылды.</a:t>
            </a:r>
          </a:p>
        </p:txBody>
      </p:sp>
      <p:pic>
        <p:nvPicPr>
          <p:cNvPr id="24582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66088" y="3544888"/>
            <a:ext cx="3335337" cy="238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8938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8700" y="1555750"/>
            <a:ext cx="3305175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65800" y="1820863"/>
            <a:ext cx="3248025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Прямоугольник 4"/>
          <p:cNvSpPr>
            <a:spLocks noChangeArrowheads="1"/>
          </p:cNvSpPr>
          <p:nvPr/>
        </p:nvSpPr>
        <p:spPr bwMode="auto">
          <a:xfrm>
            <a:off x="3894138" y="5108575"/>
            <a:ext cx="6096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Calibri" pitchFamily="34" charset="0"/>
              </a:rPr>
              <a:t>5 сынып оқушысы Марат Әділ Жамбыл өленің оқуда. Жамбыл Жабаев – 175 жаста.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0450" y="1571625"/>
            <a:ext cx="3151188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Прямоугольник 2"/>
          <p:cNvSpPr>
            <a:spLocks noChangeArrowheads="1"/>
          </p:cNvSpPr>
          <p:nvPr/>
        </p:nvSpPr>
        <p:spPr bwMode="auto">
          <a:xfrm>
            <a:off x="1214438" y="987425"/>
            <a:ext cx="28559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1 наурыз – Алғыс айту күні.</a:t>
            </a:r>
          </a:p>
        </p:txBody>
      </p:sp>
      <p:pic>
        <p:nvPicPr>
          <p:cNvPr id="26628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6650" y="3721100"/>
            <a:ext cx="3230563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13675" y="1698625"/>
            <a:ext cx="3163888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Прямоугольник 6"/>
          <p:cNvSpPr>
            <a:spLocks noChangeArrowheads="1"/>
          </p:cNvSpPr>
          <p:nvPr/>
        </p:nvSpPr>
        <p:spPr bwMode="auto">
          <a:xfrm>
            <a:off x="5726113" y="890588"/>
            <a:ext cx="48101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Жыр алыбы Жамбыл Жабаев 175 жасқа толды. </a:t>
            </a:r>
          </a:p>
          <a:p>
            <a:r>
              <a:rPr lang="ru-RU">
                <a:latin typeface="Calibri" pitchFamily="34" charset="0"/>
              </a:rPr>
              <a:t>Әдеби ақпарат.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861155">
            <a:off x="660400" y="790575"/>
            <a:ext cx="3297238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Прямоугольник 3"/>
          <p:cNvSpPr>
            <a:spLocks noChangeArrowheads="1"/>
          </p:cNvSpPr>
          <p:nvPr/>
        </p:nvSpPr>
        <p:spPr bwMode="auto">
          <a:xfrm rot="-932834">
            <a:off x="1585913" y="2979738"/>
            <a:ext cx="248761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>
                <a:latin typeface="Times New Roman" pitchFamily="18" charset="0"/>
                <a:cs typeface="Times New Roman" pitchFamily="18" charset="0"/>
              </a:rPr>
              <a:t>«Оқуға құштар мектеп» көрмесі.</a:t>
            </a:r>
          </a:p>
        </p:txBody>
      </p:sp>
      <p:pic>
        <p:nvPicPr>
          <p:cNvPr id="27652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24350" y="417513"/>
            <a:ext cx="2922588" cy="211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56550" y="777875"/>
            <a:ext cx="2954338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28900" y="3314700"/>
            <a:ext cx="284797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Рисунок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08688" y="3270250"/>
            <a:ext cx="29210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Прямоугольник 8"/>
          <p:cNvSpPr>
            <a:spLocks noChangeArrowheads="1"/>
          </p:cNvSpPr>
          <p:nvPr/>
        </p:nvSpPr>
        <p:spPr bwMode="auto">
          <a:xfrm>
            <a:off x="2827338" y="5635625"/>
            <a:ext cx="6096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latin typeface="Times New Roman" pitchFamily="18" charset="0"/>
                <a:cs typeface="Times New Roman" pitchFamily="18" charset="0"/>
              </a:rPr>
              <a:t>«Оқуға құштар мектеп» жобасы аясында  «Мен оқыған кітап» оқушылар өздерінің оқыған кітаптарынан үзінді айтуда.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81175" y="292100"/>
            <a:ext cx="8882063" cy="53244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                           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Оқуға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құштар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жобасы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айқын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жол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жарқын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Мемлекет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басшысы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Қасым-Жомарт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Тоқаевтың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Ұлттық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қоғамдық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сенім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кеңесінде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берген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тапсырмасына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сәйкес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БҒМ «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Оқуға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құштар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жобасын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бекіткен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болатын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Оқуға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құштар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жобасыны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аясында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көркем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әдебиеттер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</a:t>
            </a:r>
            <a:r>
              <a:rPr lang="en-US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en-US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бағыт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жүзеге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аспақ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Яғни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олардың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қатарына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еліміздің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үздік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классиктернің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кітаптары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тіліне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аударылған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шетелдік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әлем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әдебиетінің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жауһарлар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сонымен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бірге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қазіргі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заманғы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ақын-жазушылардың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кітаптары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енетін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берудегі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оқуға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үйрету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мәселелері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әрдайым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маңызды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болғанымен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сауаттылығын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дамыту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тапсырмасы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ҚР-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ның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мемлекеттік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стандартын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жүзеге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асыратын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заманауи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сала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табылады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сауаттылығы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қазіргі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қоғамдағы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өмірге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дайындық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маңызды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көрсеткіштерінің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ретінде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қарастырылады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мәдениеті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оқушылардың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нақты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жаратылыстану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ғылымдарын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еңбекке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үйрету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шынықтыру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сондай-ақ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пәндерді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табысты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оқып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міндетті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Жауабы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анық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Әрине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иә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мәдениеті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өзін-өзі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жетілдіру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өзін-өзі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тәрбиелеу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дағдыларын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қалыптастыру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факторы»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түйін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сөз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бекер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айтылмайды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дамытуда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әдістемелік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әдістерді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жүйелі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мақсатты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түрде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қолданған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жағдайда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оқушының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дербес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оқуын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қалыптастыруға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үлес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қосады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Сондықтан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бүгінгі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таңда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оқушылардың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құзыреттілігін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қалыптастыру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маңызды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міндет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Оқушының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әдеби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салада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құзыреті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болуы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Жалпы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мәдени-әдеби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құзыреттілік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ұлттық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мәдениеттің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ажырамас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бөлігі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ретінде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әдебиетті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қабылдау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Әлемдік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құндылықтар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құзыреттілігі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әдебиетте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бейнеленген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осы 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құндылықтарға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көзқарастарын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анықтау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нақтылау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мүмкіндігі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құндылықтарды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түсіну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Оқырман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құзыреттілігі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шығармашылық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«автор-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оқырман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диалогына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қосыла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білуі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кейіпкерлермен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толғана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көркем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туындысының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ерекшеліктерін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түсіну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Сөйлеу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құзіреттілігі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әдеби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тілінің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нормаларын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сөйлеу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қызметінің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түрлерін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меңгеру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Әртүрлі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жанрда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әдеби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шығармашылық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жұмыстар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жаза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қабілеті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57288" y="728663"/>
            <a:ext cx="9532937" cy="44624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стандарттарда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бастауыштағы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оқушының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құзыретін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қалыптастыру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әдеби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үйрену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басымдық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табылады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Әрине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адамның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кітапқа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қатынасы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жасында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қалыптасады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Оңтайлы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оқуға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үйретудің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біршама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тиімді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резервтерін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атап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айтуға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Ұзақтығы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емес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жаттығу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жұмыстарының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жиілігі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маңызды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Бірінші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оқушысын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кітапты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ұзақ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уақыт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соңына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дейін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оқуға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отырғызып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қоюға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болмайды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Біріншіден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баланы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шаршатып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жалықтырады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екіншіден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оқуға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ынтасын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жояды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 5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минуттан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бірнеше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бөліп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оқытса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әлдеқайда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тиімді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Осындай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жаттығулардың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тиімділігі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сағаттық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жаттығуларға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қарағанда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әлдеқайда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Ызыңдап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Ызыңдап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дегеніміз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мезгілде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дауыстап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сыныптастарына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кедергі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келтірмес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күбірлеп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әрқайсысы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жылдамдығымен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біреуі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жылдам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біреуі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баяу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оқушылардың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Әрбір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баламен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минуттай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жасай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сайын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бес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минуттық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сабақтағы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бес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минуттық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қарастырып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көрейік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Мысалы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бес минут,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аптасына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бар.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апталық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жаттығу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минут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көлемінде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Дәстүрлі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әдістермен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2-3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минутты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салыңыз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Жаттығу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уақытынын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есеге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артқаны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көрініп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тұр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Мұның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бәрі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әдістемелік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айласыз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жүзеге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асады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Ұйықтар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алдындағы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жақсы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нәтиже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Өйткені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соңғы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оқиғалар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сақталып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яғни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ұйықтағанда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8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сағат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әсерде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Аялауыш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тәртіптегі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егер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бала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ұнатпаса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Жеткіншек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бір-екі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жолды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оқиды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содан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кейін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қысқа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мерзімге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демалады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оқып-үйренуді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қаламайтын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ата-аналарға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осы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тренингті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ұсыныс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жасауға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57288" y="528638"/>
            <a:ext cx="9504362" cy="41862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Оқушылардың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оқырмандық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іс-әрекетін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жүйелі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кезеңде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ұйымдастыру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ұсынылады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кезең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сапалы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дағдысына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жүгіртіп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оқуға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тұрақты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жаттығу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оқыған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шығарманың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көлемі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саны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ұлғайту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Оқушыға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жүгіртіп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оқуға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дағдыланбай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тұрып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пәндер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сыныпта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МЖМБС-ты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меңгеру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қиын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Көркем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әдеби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шығарманың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мәтінін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меңгеру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одан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қажетті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ақпаратты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мүмкіндігін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дамыту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кезең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құндылық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бағдарларын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дамытудағы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оқушының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іс-әрекеті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танымдық-коммуникативті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қабылдау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эмоциялық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жауаптылық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толғану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оқылған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оқырманның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пікірі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кезең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мәдениетіне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тәрбиелеу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бетінше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оқуға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дағдылану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әрекеті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Оқырман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белсенділігін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қалыптастыру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үдерісі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мектепте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заманауи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тиімді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технологиялар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оқыту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әдістері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қолданылған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жағдайда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тиімді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оқушысының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әрекетін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дамыту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Қазақстандағы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білімді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жаңғыртуда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басым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бағыттардың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табылады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Ұлттың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рухани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ілгерілеуінің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құралы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ретіндегі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оқылым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іс-әрекетіне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жастарды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тарту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мақсатында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Оқуға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құштар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жобасының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үлесі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маңызды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болмақ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рухани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құндылықтарды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беру мен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меңгерудің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ретінде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тұлғаны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тәрбиелеу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адамның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қоғамда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табысты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болуына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бәсекеге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қабілеттілігінің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жалпы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деңгейіне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әсер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ететіні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айқын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-19050"/>
            <a:ext cx="12193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921068">
            <a:off x="1231900" y="1985963"/>
            <a:ext cx="4154488" cy="245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Прямоугольник 3"/>
          <p:cNvSpPr>
            <a:spLocks noChangeArrowheads="1"/>
          </p:cNvSpPr>
          <p:nvPr/>
        </p:nvSpPr>
        <p:spPr bwMode="auto">
          <a:xfrm>
            <a:off x="441325" y="877888"/>
            <a:ext cx="4879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«Оқуға құштар мектеп» аясында кітапханаға жаңадан келген </a:t>
            </a:r>
          </a:p>
          <a:p>
            <a:r>
              <a:rPr lang="ru-RU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журналдары бойынша оқу сағаты </a:t>
            </a:r>
          </a:p>
        </p:txBody>
      </p:sp>
      <p:pic>
        <p:nvPicPr>
          <p:cNvPr id="17412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4613" y="2592388"/>
            <a:ext cx="3779837" cy="285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Прямоугольник 5"/>
          <p:cNvSpPr>
            <a:spLocks noChangeArrowheads="1"/>
          </p:cNvSpPr>
          <p:nvPr/>
        </p:nvSpPr>
        <p:spPr bwMode="auto">
          <a:xfrm>
            <a:off x="6507163" y="1911350"/>
            <a:ext cx="36131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«Отбасы – шабыт көзі» кітап көрмесі 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3113" y="1139825"/>
            <a:ext cx="4537075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8688" y="2938463"/>
            <a:ext cx="4164012" cy="271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Прямоугольник 4"/>
          <p:cNvSpPr>
            <a:spLocks noChangeArrowheads="1"/>
          </p:cNvSpPr>
          <p:nvPr/>
        </p:nvSpPr>
        <p:spPr bwMode="auto">
          <a:xfrm>
            <a:off x="703263" y="287338"/>
            <a:ext cx="60960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«Мен оқыған кітапты сен де оқы» атты оқырман керуені ұйымдастырылды. І.Есенберлиннің «Көшпенділер» трилогиясына 45 жыл толуына байланысты 10 сынып оқушыларымен оқып және де оқуға ұсынды.</a:t>
            </a:r>
          </a:p>
        </p:txBody>
      </p:sp>
      <p:sp>
        <p:nvSpPr>
          <p:cNvPr id="18437" name="Прямоугольник 5"/>
          <p:cNvSpPr>
            <a:spLocks noChangeArrowheads="1"/>
          </p:cNvSpPr>
          <p:nvPr/>
        </p:nvSpPr>
        <p:spPr bwMode="auto">
          <a:xfrm>
            <a:off x="6096000" y="2093913"/>
            <a:ext cx="41306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</a:t>
            </a:r>
            <a:r>
              <a:rPr lang="ru-RU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Сынып оқушысы Марат Әділ Ы Алтынсариннің </a:t>
            </a:r>
          </a:p>
          <a:p>
            <a:r>
              <a:rPr lang="ru-RU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«Өсиет өлеңі» оқыды.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-53975"/>
            <a:ext cx="12193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792" y="1381323"/>
            <a:ext cx="4378328" cy="3103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59" name="Прямоугольник 3"/>
          <p:cNvSpPr>
            <a:spLocks noChangeArrowheads="1"/>
          </p:cNvSpPr>
          <p:nvPr/>
        </p:nvSpPr>
        <p:spPr bwMode="auto">
          <a:xfrm>
            <a:off x="401638" y="511175"/>
            <a:ext cx="60960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«Қыздар апталығы»  оқу залында 9 сынып оқушыларымен  «Қыз тәрбиелей отырып – ұлт тәрбиелейміз» атты кітапхана сағаты өтті. «Аталар сөзі» кітабы және «Бесік жыры» кітаптарына шолу жасалынды.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101" y="3614189"/>
            <a:ext cx="2017951" cy="2456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8437" y="3105221"/>
            <a:ext cx="2048434" cy="2456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8274" y="2416222"/>
            <a:ext cx="2085013" cy="2426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63" name="Прямоугольник 7"/>
          <p:cNvSpPr>
            <a:spLocks noChangeArrowheads="1"/>
          </p:cNvSpPr>
          <p:nvPr/>
        </p:nvSpPr>
        <p:spPr bwMode="auto">
          <a:xfrm>
            <a:off x="5489575" y="1809750"/>
            <a:ext cx="60960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28 қыркүйек  қазақ әдебиетіне өлшеусіз үлес қосқан үш алыптың туған күні. Әдеби ақпарат.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801517">
            <a:off x="1701800" y="2389188"/>
            <a:ext cx="3522663" cy="280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31073">
            <a:off x="6472238" y="2389188"/>
            <a:ext cx="3576637" cy="280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Прямоугольник 4"/>
          <p:cNvSpPr>
            <a:spLocks noChangeArrowheads="1"/>
          </p:cNvSpPr>
          <p:nvPr/>
        </p:nvSpPr>
        <p:spPr bwMode="auto">
          <a:xfrm>
            <a:off x="2581275" y="296863"/>
            <a:ext cx="6096000" cy="160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«Хромтау ауданының білім бөлімі » жоспары негізінде «Оқуға құштар мектеп » жобасы аясында №4 Хромтау орта мектеп кітапханасында Наурыз мерекесіне арналған «Наурыз –Ұлыстың Ұлы күні» атты дөңгелек үстел ұйымдастырылды. Мақсаты: Оқушыларға қазақ халқының салт –дәстүрлері мен тұрмыс мәдениетін ұғындыру барысында С.Кенжеахметұлының «Қазақ халқының тұрмысы мен мәдениеті» атты кітабына шолу жүргізіп және де таныстырылды. 5 сынып оқушыларымен өткізілд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198" y="1869225"/>
            <a:ext cx="3433863" cy="2545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2945" y="3025302"/>
            <a:ext cx="3648722" cy="24386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508" name="Прямоугольник 4"/>
          <p:cNvSpPr>
            <a:spLocks noChangeArrowheads="1"/>
          </p:cNvSpPr>
          <p:nvPr/>
        </p:nvSpPr>
        <p:spPr bwMode="auto">
          <a:xfrm>
            <a:off x="4926013" y="381000"/>
            <a:ext cx="6096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«Оқуға құштар мектеп» аясында үзілісте оқу сағаты жүргізілді. 13 наурыз. 5 сынып тан төрт оқушы қатысты.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930</Words>
  <Application>Microsoft Office PowerPoint</Application>
  <PresentationFormat>Произвольный</PresentationFormat>
  <Paragraphs>55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Calibri</vt:lpstr>
      <vt:lpstr>Arial</vt:lpstr>
      <vt:lpstr>Calibri Light</vt:lpstr>
      <vt:lpstr>Times New Roman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213-13</dc:creator>
  <cp:lastModifiedBy>hp</cp:lastModifiedBy>
  <cp:revision>22</cp:revision>
  <dcterms:created xsi:type="dcterms:W3CDTF">2021-11-05T08:25:37Z</dcterms:created>
  <dcterms:modified xsi:type="dcterms:W3CDTF">2022-02-03T10:09:51Z</dcterms:modified>
</cp:coreProperties>
</file>