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8" r:id="rId4"/>
    <p:sldId id="259" r:id="rId5"/>
    <p:sldId id="261" r:id="rId6"/>
    <p:sldId id="265" r:id="rId7"/>
    <p:sldId id="266" r:id="rId8"/>
    <p:sldId id="282" r:id="rId9"/>
    <p:sldId id="277" r:id="rId10"/>
    <p:sldId id="284" r:id="rId11"/>
    <p:sldId id="283" r:id="rId12"/>
    <p:sldId id="279" r:id="rId13"/>
    <p:sldId id="274" r:id="rId14"/>
    <p:sldId id="262" r:id="rId15"/>
    <p:sldId id="273" r:id="rId16"/>
    <p:sldId id="275" r:id="rId17"/>
    <p:sldId id="280" r:id="rId18"/>
    <p:sldId id="276" r:id="rId19"/>
    <p:sldId id="267" r:id="rId20"/>
    <p:sldId id="281" r:id="rId21"/>
    <p:sldId id="271" r:id="rId22"/>
    <p:sldId id="28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360168" y="1430817"/>
            <a:ext cx="6740224" cy="4471392"/>
          </a:xfrm>
        </p:spPr>
        <p:txBody>
          <a:bodyPr/>
          <a:lstStyle/>
          <a:p>
            <a:r>
              <a:rPr lang="kk-KZ" dirty="0"/>
              <a:t> </a:t>
            </a:r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r>
              <a:rPr lang="kk-KZ" dirty="0"/>
              <a:t> </a:t>
            </a:r>
            <a:r>
              <a:rPr lang="kk-KZ" dirty="0" smtClean="0"/>
              <a:t>       </a:t>
            </a:r>
          </a:p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Олимпиада қорытындысы</a:t>
            </a:r>
          </a:p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2021-2022 оқу жылы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403648" y="1850631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476672"/>
            <a:ext cx="642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№ 4 ХРОМТАУ ОРТА МЕКТЕБІ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: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3922"/>
            <a:ext cx="1728192" cy="183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139952" y="1214422"/>
            <a:ext cx="4546848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Биология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</a:t>
            </a:r>
          </a:p>
          <a:p>
            <a:pPr algn="ctr">
              <a:buNone/>
            </a:pP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Аралбек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Алина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Кулынтаева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Г.М.</a:t>
            </a:r>
            <a:endParaRPr lang="ru-RU" sz="2400" dirty="0"/>
          </a:p>
        </p:txBody>
      </p:sp>
      <p:pic>
        <p:nvPicPr>
          <p:cNvPr id="10" name="Picture 3" descr="C:\Users\123\Desktop\ДАРЫН ҚҰЖАТТАРЫ\анықтамалар\full_3372-202-1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160336"/>
            <a:ext cx="1532443" cy="1332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b="10971"/>
          <a:stretch/>
        </p:blipFill>
        <p:spPr>
          <a:xfrm>
            <a:off x="731173" y="1978104"/>
            <a:ext cx="340877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5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4175324" cy="495777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Құқық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</a:t>
            </a:r>
          </a:p>
          <a:p>
            <a:pPr algn="ctr">
              <a:buNone/>
            </a:pP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Белич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Нугиманова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М.К</a:t>
            </a:r>
            <a:endParaRPr lang="ru-RU" sz="2400" dirty="0"/>
          </a:p>
        </p:txBody>
      </p:sp>
      <p:pic>
        <p:nvPicPr>
          <p:cNvPr id="10" name="Picture 3" descr="C:\Users\123\Desktop\ДАРЫН ҚҰЖАТТАРЫ\анықтамалар\full_3372-202-1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046547"/>
            <a:ext cx="1780249" cy="1548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287216" cy="3657600"/>
          </a:xfrm>
        </p:spPr>
      </p:pic>
    </p:spTree>
    <p:extLst>
      <p:ext uri="{BB962C8B-B14F-4D97-AF65-F5344CB8AC3E}">
        <p14:creationId xmlns:p14="http://schemas.microsoft.com/office/powerpoint/2010/main" val="1853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4257676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Информатика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</a:t>
            </a:r>
          </a:p>
          <a:p>
            <a:pPr algn="ctr">
              <a:buNone/>
            </a:pP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Алмагамбетов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Артур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Имандосова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2400" dirty="0"/>
          </a:p>
        </p:txBody>
      </p:sp>
      <p:pic>
        <p:nvPicPr>
          <p:cNvPr id="10" name="Picture 3" descr="C:\Users\123\Desktop\ДАРЫН ҚҰЖАТТАРЫ\анықтамалар\full_3372-202-1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1149790"/>
            <a:ext cx="1780249" cy="1548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/>
          <a:stretch/>
        </p:blipFill>
        <p:spPr>
          <a:xfrm>
            <a:off x="1115616" y="1628800"/>
            <a:ext cx="2880320" cy="3580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65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4257676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Орыс тілі мен әдебиеті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Науанова Аяна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Иванцова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О.И</a:t>
            </a:r>
            <a:endParaRPr lang="ru-RU" sz="2400" dirty="0"/>
          </a:p>
        </p:txBody>
      </p:sp>
      <p:pic>
        <p:nvPicPr>
          <p:cNvPr id="10" name="Picture 3" descr="C:\Users\123\Desktop\ДАРЫН ҚҰЖАТТАРЫ\анықтамалар\full_3372-202-1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837" y="1124744"/>
            <a:ext cx="1780249" cy="1548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r="-1" b="18099"/>
          <a:stretch/>
        </p:blipFill>
        <p:spPr bwMode="auto">
          <a:xfrm>
            <a:off x="971600" y="1978104"/>
            <a:ext cx="335326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672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4257676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Ағылшын тілі  пәнінен</a:t>
            </a:r>
          </a:p>
          <a:p>
            <a:pPr algn="ctr">
              <a:buNone/>
            </a:pP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Дильманова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Алина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Ибрагимова Э.Н.</a:t>
            </a: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10" name="Picture 3" descr="C:\Users\123\Desktop\ДАРЫН ҚҰЖАТТАРЫ\анықтамалар\full_3372-202-1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195057"/>
            <a:ext cx="1944215" cy="1690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b="16793"/>
          <a:stretch/>
        </p:blipFill>
        <p:spPr>
          <a:xfrm>
            <a:off x="899592" y="1772816"/>
            <a:ext cx="346594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ДАРЫН ҚҰЖАТТАРЫ\анықтамалар\d66f85d9-ab3f-41b2-b165-aae907807d2e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/>
          <a:srcRect l="20162" t="288" b="17072"/>
          <a:stretch/>
        </p:blipFill>
        <p:spPr bwMode="auto">
          <a:xfrm>
            <a:off x="771618" y="1988840"/>
            <a:ext cx="3657506" cy="334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4257676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Құқық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Есетова Мөлдір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Бердалина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М.Н.</a:t>
            </a:r>
            <a:endParaRPr lang="ru-RU" sz="2400" dirty="0"/>
          </a:p>
        </p:txBody>
      </p:sp>
      <p:pic>
        <p:nvPicPr>
          <p:cNvPr id="10" name="Picture 3" descr="C:\Users\123\Desktop\ДАРЫН ҚҰЖАТТАРЫ\анықтамалар\full_3372-202-1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069826"/>
            <a:ext cx="2088231" cy="1815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3"/>
            <a:ext cx="4175324" cy="480686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нформатика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</a:t>
            </a:r>
          </a:p>
          <a:p>
            <a:pPr algn="ctr">
              <a:buNone/>
            </a:pP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Жапишев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Жанзақ</a:t>
            </a: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орын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Имандосова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С.А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10500" r="283" b="8127"/>
          <a:stretch/>
        </p:blipFill>
        <p:spPr>
          <a:xfrm>
            <a:off x="1043608" y="1772816"/>
            <a:ext cx="317586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123\Desktop\ДАРЫН ҚҰЖАТТАРЫ\анықтамалар\full_3372-203-1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682" y="1243834"/>
            <a:ext cx="1584176" cy="1377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07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4257676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Биология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Есетов Алдияр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орын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Кулынтаева Г.К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123\Desktop\ДАРЫН ҚҰЖАТТАРЫ\анықтамалар\full_3372-203-1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412776"/>
            <a:ext cx="1584176" cy="1377545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" b="28500"/>
          <a:stretch/>
        </p:blipFill>
        <p:spPr>
          <a:xfrm>
            <a:off x="899592" y="1988840"/>
            <a:ext cx="331904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72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3959300" cy="466284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Биология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</a:t>
            </a:r>
          </a:p>
          <a:p>
            <a:pPr algn="ctr">
              <a:buNone/>
            </a:pP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Мыхат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Дильназ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орын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Кадралина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Г.С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59" y="1772584"/>
            <a:ext cx="2659892" cy="3546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123\Desktop\ДАРЫН ҚҰЖАТТАРЫ\анықтамалар\full_3372-203-1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670" y="1359552"/>
            <a:ext cx="1872208" cy="1628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9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3995936" y="1214423"/>
            <a:ext cx="4176464" cy="480686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Құқық негіздері  пәнінен 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Синякова Виктория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Нугиманова М.К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123\Desktop\ДАРЫН ҚҰЖАТТАРЫ\анықтамалар\full_3372-203-1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1124744"/>
            <a:ext cx="2052869" cy="1785104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17296"/>
            <a:ext cx="3204468" cy="348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51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ДАРЫН ҚҰЖАТТАРЫ\анықтамалар\f8a9c554-dbb2-4ba3-bfcf-331f3e48636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44824"/>
            <a:ext cx="2736304" cy="3919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3"/>
            <a:ext cx="3959300" cy="480686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Биология пәнінен 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Зайткерей Іңкәр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орын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Кулынтаева Г.К</a:t>
            </a:r>
          </a:p>
        </p:txBody>
      </p:sp>
      <p:pic>
        <p:nvPicPr>
          <p:cNvPr id="16" name="Picture 5" descr="C:\Users\123\Desktop\ДАРЫН ҚҰЖАТТАРЫ\анықтамалар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340768"/>
            <a:ext cx="1766902" cy="1536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4257676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информатика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Мырзағалиев Абылай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Алғыс хат </a:t>
            </a:r>
          </a:p>
          <a:p>
            <a:pPr algn="ctr">
              <a:buNone/>
            </a:pPr>
            <a:endParaRPr lang="kk-KZ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Имандосова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9" b="14168"/>
          <a:stretch/>
        </p:blipFill>
        <p:spPr>
          <a:xfrm>
            <a:off x="674849" y="1772816"/>
            <a:ext cx="3749296" cy="334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7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4257676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Орыс тілі мен әдебиеті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қазақ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</a:t>
            </a:r>
          </a:p>
          <a:p>
            <a:pPr algn="ctr">
              <a:buNone/>
            </a:pP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Казиханова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Аружан</a:t>
            </a: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Алғыс хат </a:t>
            </a:r>
          </a:p>
          <a:p>
            <a:pPr algn="ctr">
              <a:buNone/>
            </a:pPr>
            <a:endParaRPr lang="kk-KZ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Имашева Н.А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 r="-8089" b="39525"/>
          <a:stretch/>
        </p:blipFill>
        <p:spPr>
          <a:xfrm>
            <a:off x="978361" y="1772816"/>
            <a:ext cx="359363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2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4257676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Ағылшын тілі</a:t>
            </a: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пәнінен </a:t>
            </a: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Ибрагимова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Анель</a:t>
            </a: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Алғыс хат </a:t>
            </a:r>
          </a:p>
          <a:p>
            <a:pPr algn="ctr">
              <a:buNone/>
            </a:pPr>
            <a:endParaRPr lang="kk-KZ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Юсупбаева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К.Б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2779787" cy="3405673"/>
          </a:xfrm>
        </p:spPr>
      </p:pic>
    </p:spTree>
    <p:extLst>
      <p:ext uri="{BB962C8B-B14F-4D97-AF65-F5344CB8AC3E}">
        <p14:creationId xmlns:p14="http://schemas.microsoft.com/office/powerpoint/2010/main" val="41485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139952" y="1214423"/>
            <a:ext cx="4248472" cy="46628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география пәнінен </a:t>
            </a:r>
          </a:p>
          <a:p>
            <a:pPr algn="ctr">
              <a:buNone/>
            </a:pPr>
            <a:r>
              <a:rPr lang="kk-KZ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</a:t>
            </a:r>
          </a:p>
          <a:p>
            <a:pPr algn="ctr">
              <a:buNone/>
            </a:pP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Курманова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Томирис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Алғыс хат </a:t>
            </a:r>
          </a:p>
          <a:p>
            <a:pPr algn="ctr">
              <a:buNone/>
            </a:pPr>
            <a:endParaRPr lang="kk-KZ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Эльмурзаева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Н.С.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2448272" cy="352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71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ДАРЫН ҚҰЖАТТАРЫ\анықтамалар\e2dd69ae-2951-4ab9-b580-cefcd28a081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1290" t="7547" r="12903" b="13208"/>
          <a:stretch>
            <a:fillRect/>
          </a:stretch>
        </p:blipFill>
        <p:spPr bwMode="auto">
          <a:xfrm>
            <a:off x="951654" y="1916832"/>
            <a:ext cx="3210027" cy="3628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4257676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Құқық негіздері пәнінен 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Ванзуряк Екатерина 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Тургумбаева А.М. </a:t>
            </a:r>
            <a:endParaRPr lang="ru-RU" sz="2400" dirty="0"/>
          </a:p>
        </p:txBody>
      </p:sp>
      <p:pic>
        <p:nvPicPr>
          <p:cNvPr id="16" name="Picture 5" descr="C:\Users\123\Desktop\ДАРЫН ҚҰЖАТТАРЫ\анықтамалар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412776"/>
            <a:ext cx="1589102" cy="1465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3\Desktop\ДАРЫН ҚҰЖАТТАРЫ\анықтамалар\06ca8a5c-b6c2-44e9-97ea-c380f7d68b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916832"/>
            <a:ext cx="3240360" cy="3782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3"/>
            <a:ext cx="3887292" cy="47348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ағылшын тілі пәнінен 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Ибрагимов Әсет 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орын </a:t>
            </a:r>
          </a:p>
          <a:p>
            <a:pPr algn="ctr">
              <a:buNone/>
            </a:pPr>
            <a:endParaRPr lang="kk-KZ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Исмагулова Р.С. </a:t>
            </a:r>
            <a:endParaRPr lang="ru-RU" sz="2400" dirty="0"/>
          </a:p>
        </p:txBody>
      </p:sp>
      <p:pic>
        <p:nvPicPr>
          <p:cNvPr id="16" name="Picture 5" descr="C:\Users\123\Desktop\ДАРЫН ҚҰЖАТТАРЫ\анықтамалар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214423"/>
            <a:ext cx="1573374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ДАРЫН ҚҰЖАТТАРЫ\анықтамалар\90f0c9ef-1001-4392-bc31-b3b05accbed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5825" t="5005"/>
          <a:stretch>
            <a:fillRect/>
          </a:stretch>
        </p:blipFill>
        <p:spPr bwMode="auto">
          <a:xfrm>
            <a:off x="899592" y="1812904"/>
            <a:ext cx="324036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4257676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орыс тілі мен әдебиеті пәнінен 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Можайцева Анна 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Иванцова О.И. </a:t>
            </a:r>
            <a:endParaRPr lang="ru-RU" sz="2400" dirty="0"/>
          </a:p>
        </p:txBody>
      </p:sp>
      <p:pic>
        <p:nvPicPr>
          <p:cNvPr id="16" name="Picture 5" descr="C:\Users\123\Desktop\ДАРЫН ҚҰЖАТТАРЫ\анықтамалар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985135"/>
            <a:ext cx="1766902" cy="1536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39593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өзін-өзі тану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сынып оқушысы 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Есенғали Рабиябегім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Камбарова Б.Б</a:t>
            </a: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16" name="Picture 5" descr="C:\Users\123\Desktop\ДАРЫН ҚҰЖАТТАРЫ\анықтамалар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052736"/>
            <a:ext cx="1766902" cy="1536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25945"/>
          <a:stretch/>
        </p:blipFill>
        <p:spPr>
          <a:xfrm>
            <a:off x="1287333" y="1988840"/>
            <a:ext cx="2708603" cy="3353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49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2"/>
            <a:ext cx="3887292" cy="447542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өзін-өзі тану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сынып оқушысы 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Жақсығали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Айсулу</a:t>
            </a: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Камбарова Б.Б</a:t>
            </a: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16" name="Picture 5" descr="C:\Users\123\Desktop\ДАРЫН ҚҰЖАТТАРЫ\анықтамалар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1177967"/>
            <a:ext cx="1440160" cy="1252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6" b="15901"/>
          <a:stretch/>
        </p:blipFill>
        <p:spPr>
          <a:xfrm>
            <a:off x="988906" y="1628800"/>
            <a:ext cx="3007030" cy="3790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2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429124" y="1214423"/>
            <a:ext cx="3887292" cy="459084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Қазақстан тарихы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сынып оқушысы  </a:t>
            </a:r>
          </a:p>
          <a:p>
            <a:pPr algn="ctr">
              <a:buNone/>
            </a:pP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Байтурин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Арман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Нугиманова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М.К</a:t>
            </a:r>
            <a:endParaRPr lang="ru-RU" sz="2400" dirty="0"/>
          </a:p>
        </p:txBody>
      </p:sp>
      <p:pic>
        <p:nvPicPr>
          <p:cNvPr id="16" name="Picture 5" descr="C:\Users\123\Desktop\ДАРЫН ҚҰЖАТТАРЫ\анықтамалар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214423"/>
            <a:ext cx="1656184" cy="1440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675" r="19033" b="13138"/>
          <a:stretch/>
        </p:blipFill>
        <p:spPr>
          <a:xfrm>
            <a:off x="774996" y="1988840"/>
            <a:ext cx="347432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49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211960" y="1214423"/>
            <a:ext cx="4104456" cy="480686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орта мектебі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Биология пәнінен 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сынып оқушысы </a:t>
            </a:r>
          </a:p>
          <a:p>
            <a:pPr algn="ctr">
              <a:buNone/>
            </a:pP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Нурмагамбетова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Жазира</a:t>
            </a:r>
          </a:p>
          <a:p>
            <a:pPr algn="ctr"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орын 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Жетекшісі: </a:t>
            </a:r>
            <a:r>
              <a:rPr lang="kk-KZ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Кадралина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Г.С</a:t>
            </a:r>
            <a:endParaRPr lang="ru-RU" sz="2400" dirty="0"/>
          </a:p>
        </p:txBody>
      </p:sp>
      <p:pic>
        <p:nvPicPr>
          <p:cNvPr id="10" name="Picture 3" descr="C:\Users\123\Desktop\ДАРЫН ҚҰЖАТТАРЫ\анықтамалар\full_3372-202-1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837" y="1081991"/>
            <a:ext cx="1856491" cy="1614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18477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аудандық кезеңі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18" y="1916832"/>
            <a:ext cx="2790310" cy="372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59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554</TotalTime>
  <Words>669</Words>
  <Application>Microsoft Office PowerPoint</Application>
  <PresentationFormat>Экран (4:3)</PresentationFormat>
  <Paragraphs>235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</cp:lastModifiedBy>
  <cp:revision>32</cp:revision>
  <dcterms:created xsi:type="dcterms:W3CDTF">2022-02-18T06:05:22Z</dcterms:created>
  <dcterms:modified xsi:type="dcterms:W3CDTF">2022-02-25T11:46:47Z</dcterms:modified>
</cp:coreProperties>
</file>